
<file path=[Content_Types].xml><?xml version="1.0" encoding="utf-8"?>
<Types xmlns="http://schemas.openxmlformats.org/package/2006/content-types">
  <Default Extension="glb" ContentType="model/gltf.binary"/>
  <Default Extension="jfif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sldIdLst>
    <p:sldId id="258" r:id="rId5"/>
    <p:sldId id="283" r:id="rId6"/>
    <p:sldId id="278" r:id="rId7"/>
    <p:sldId id="264" r:id="rId8"/>
    <p:sldId id="265" r:id="rId9"/>
    <p:sldId id="293" r:id="rId10"/>
    <p:sldId id="296" r:id="rId11"/>
    <p:sldId id="297" r:id="rId12"/>
    <p:sldId id="298" r:id="rId13"/>
    <p:sldId id="299" r:id="rId14"/>
    <p:sldId id="287" r:id="rId15"/>
    <p:sldId id="270" r:id="rId16"/>
    <p:sldId id="292" r:id="rId17"/>
    <p:sldId id="290" r:id="rId18"/>
    <p:sldId id="280" r:id="rId19"/>
    <p:sldId id="291" r:id="rId20"/>
    <p:sldId id="279" r:id="rId21"/>
    <p:sldId id="288" r:id="rId22"/>
    <p:sldId id="289" r:id="rId23"/>
    <p:sldId id="294" r:id="rId24"/>
    <p:sldId id="295" r:id="rId25"/>
    <p:sldId id="27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7224" userDrawn="1">
          <p15:clr>
            <a:srgbClr val="A4A3A4"/>
          </p15:clr>
        </p15:guide>
        <p15:guide id="5" orient="horz" pos="408" userDrawn="1">
          <p15:clr>
            <a:srgbClr val="A4A3A4"/>
          </p15:clr>
        </p15:guide>
        <p15:guide id="6" orient="horz" pos="139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B3ABE6-F7BE-41B4-92FC-E5FAD8542D0F}" v="91" dt="2022-11-07T19:56:10.825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30"/>
  </p:normalViewPr>
  <p:slideViewPr>
    <p:cSldViewPr snapToGrid="0" showGuides="1">
      <p:cViewPr varScale="1">
        <p:scale>
          <a:sx n="114" d="100"/>
          <a:sy n="114" d="100"/>
        </p:scale>
        <p:origin x="414" y="102"/>
      </p:cViewPr>
      <p:guideLst>
        <p:guide orient="horz" pos="2184"/>
        <p:guide pos="456"/>
        <p:guide pos="3840"/>
        <p:guide pos="7224"/>
        <p:guide orient="horz" pos="408"/>
        <p:guide orient="horz" pos="1392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ñigo Larrea Pombo" userId="357ec2ea0994ad8c" providerId="LiveId" clId="{74B3ABE6-F7BE-41B4-92FC-E5FAD8542D0F}"/>
    <pc:docChg chg="undo redo custSel addSld delSld modSld sldOrd">
      <pc:chgData name="Iñigo Larrea Pombo" userId="357ec2ea0994ad8c" providerId="LiveId" clId="{74B3ABE6-F7BE-41B4-92FC-E5FAD8542D0F}" dt="2022-11-07T20:01:41.286" v="1690" actId="20577"/>
      <pc:docMkLst>
        <pc:docMk/>
      </pc:docMkLst>
      <pc:sldChg chg="addSp modSp mod">
        <pc:chgData name="Iñigo Larrea Pombo" userId="357ec2ea0994ad8c" providerId="LiveId" clId="{74B3ABE6-F7BE-41B4-92FC-E5FAD8542D0F}" dt="2022-11-07T12:44:25.964" v="2" actId="1076"/>
        <pc:sldMkLst>
          <pc:docMk/>
          <pc:sldMk cId="2827593924" sldId="258"/>
        </pc:sldMkLst>
        <pc:picChg chg="add mod">
          <ac:chgData name="Iñigo Larrea Pombo" userId="357ec2ea0994ad8c" providerId="LiveId" clId="{74B3ABE6-F7BE-41B4-92FC-E5FAD8542D0F}" dt="2022-11-07T12:44:25.964" v="2" actId="1076"/>
          <ac:picMkLst>
            <pc:docMk/>
            <pc:sldMk cId="2827593924" sldId="258"/>
            <ac:picMk id="5" creationId="{11861D2A-47DF-5F93-DF3C-0D6F26035405}"/>
          </ac:picMkLst>
        </pc:picChg>
      </pc:sldChg>
      <pc:sldChg chg="addSp modSp mod">
        <pc:chgData name="Iñigo Larrea Pombo" userId="357ec2ea0994ad8c" providerId="LiveId" clId="{74B3ABE6-F7BE-41B4-92FC-E5FAD8542D0F}" dt="2022-11-07T17:48:49.547" v="337" actId="20577"/>
        <pc:sldMkLst>
          <pc:docMk/>
          <pc:sldMk cId="4163351800" sldId="264"/>
        </pc:sldMkLst>
        <pc:spChg chg="mod">
          <ac:chgData name="Iñigo Larrea Pombo" userId="357ec2ea0994ad8c" providerId="LiveId" clId="{74B3ABE6-F7BE-41B4-92FC-E5FAD8542D0F}" dt="2022-11-07T17:48:49.547" v="337" actId="20577"/>
          <ac:spMkLst>
            <pc:docMk/>
            <pc:sldMk cId="4163351800" sldId="264"/>
            <ac:spMk id="2" creationId="{5A9D881F-CA86-A4F1-802F-E64731BD288E}"/>
          </ac:spMkLst>
        </pc:spChg>
        <pc:picChg chg="add mod">
          <ac:chgData name="Iñigo Larrea Pombo" userId="357ec2ea0994ad8c" providerId="LiveId" clId="{74B3ABE6-F7BE-41B4-92FC-E5FAD8542D0F}" dt="2022-11-07T17:48:39.378" v="334" actId="1076"/>
          <ac:picMkLst>
            <pc:docMk/>
            <pc:sldMk cId="4163351800" sldId="264"/>
            <ac:picMk id="4" creationId="{CA0F0CAD-1DB1-A000-EAF6-8CA41FE4A13A}"/>
          </ac:picMkLst>
        </pc:picChg>
      </pc:sldChg>
      <pc:sldChg chg="addSp delSp modSp mod modClrScheme chgLayout">
        <pc:chgData name="Iñigo Larrea Pombo" userId="357ec2ea0994ad8c" providerId="LiveId" clId="{74B3ABE6-F7BE-41B4-92FC-E5FAD8542D0F}" dt="2022-11-07T19:19:31.949" v="881" actId="700"/>
        <pc:sldMkLst>
          <pc:docMk/>
          <pc:sldMk cId="3989327033" sldId="265"/>
        </pc:sldMkLst>
        <pc:spChg chg="add del mod ord">
          <ac:chgData name="Iñigo Larrea Pombo" userId="357ec2ea0994ad8c" providerId="LiveId" clId="{74B3ABE6-F7BE-41B4-92FC-E5FAD8542D0F}" dt="2022-11-07T19:19:04.248" v="880" actId="700"/>
          <ac:spMkLst>
            <pc:docMk/>
            <pc:sldMk cId="3989327033" sldId="265"/>
            <ac:spMk id="2" creationId="{6207BAE6-6D36-7A32-5038-A5C0C1C9778E}"/>
          </ac:spMkLst>
        </pc:spChg>
        <pc:spChg chg="add mod ord">
          <ac:chgData name="Iñigo Larrea Pombo" userId="357ec2ea0994ad8c" providerId="LiveId" clId="{74B3ABE6-F7BE-41B4-92FC-E5FAD8542D0F}" dt="2022-11-07T19:19:31.949" v="881" actId="700"/>
          <ac:spMkLst>
            <pc:docMk/>
            <pc:sldMk cId="3989327033" sldId="265"/>
            <ac:spMk id="3" creationId="{FA312737-A68F-E11B-2202-A47582E37FCA}"/>
          </ac:spMkLst>
        </pc:spChg>
        <pc:spChg chg="add mod ord">
          <ac:chgData name="Iñigo Larrea Pombo" userId="357ec2ea0994ad8c" providerId="LiveId" clId="{74B3ABE6-F7BE-41B4-92FC-E5FAD8542D0F}" dt="2022-11-07T19:19:31.949" v="881" actId="700"/>
          <ac:spMkLst>
            <pc:docMk/>
            <pc:sldMk cId="3989327033" sldId="265"/>
            <ac:spMk id="4" creationId="{9998C53C-345F-4BAB-ED97-1D71A273FCB1}"/>
          </ac:spMkLst>
        </pc:spChg>
        <pc:spChg chg="mod ord">
          <ac:chgData name="Iñigo Larrea Pombo" userId="357ec2ea0994ad8c" providerId="LiveId" clId="{74B3ABE6-F7BE-41B4-92FC-E5FAD8542D0F}" dt="2022-11-07T19:19:31.949" v="881" actId="700"/>
          <ac:spMkLst>
            <pc:docMk/>
            <pc:sldMk cId="3989327033" sldId="265"/>
            <ac:spMk id="5" creationId="{312EF1DE-337F-5192-8762-CB5AF953805D}"/>
          </ac:spMkLst>
        </pc:spChg>
        <pc:spChg chg="add mod ord">
          <ac:chgData name="Iñigo Larrea Pombo" userId="357ec2ea0994ad8c" providerId="LiveId" clId="{74B3ABE6-F7BE-41B4-92FC-E5FAD8542D0F}" dt="2022-11-07T19:19:31.949" v="881" actId="700"/>
          <ac:spMkLst>
            <pc:docMk/>
            <pc:sldMk cId="3989327033" sldId="265"/>
            <ac:spMk id="7" creationId="{15820D00-EA98-7C52-99E6-377FA9D66719}"/>
          </ac:spMkLst>
        </pc:spChg>
        <pc:spChg chg="add mod ord">
          <ac:chgData name="Iñigo Larrea Pombo" userId="357ec2ea0994ad8c" providerId="LiveId" clId="{74B3ABE6-F7BE-41B4-92FC-E5FAD8542D0F}" dt="2022-11-07T19:19:31.949" v="881" actId="700"/>
          <ac:spMkLst>
            <pc:docMk/>
            <pc:sldMk cId="3989327033" sldId="265"/>
            <ac:spMk id="8" creationId="{2208986E-D42F-68EF-10AC-ED86C72C0CFE}"/>
          </ac:spMkLst>
        </pc:spChg>
        <pc:spChg chg="add mod ord">
          <ac:chgData name="Iñigo Larrea Pombo" userId="357ec2ea0994ad8c" providerId="LiveId" clId="{74B3ABE6-F7BE-41B4-92FC-E5FAD8542D0F}" dt="2022-11-07T19:19:31.949" v="881" actId="700"/>
          <ac:spMkLst>
            <pc:docMk/>
            <pc:sldMk cId="3989327033" sldId="265"/>
            <ac:spMk id="9" creationId="{F0937020-9644-46B2-2224-9A5AFD66D3A2}"/>
          </ac:spMkLst>
        </pc:spChg>
        <pc:spChg chg="add del mod ord">
          <ac:chgData name="Iñigo Larrea Pombo" userId="357ec2ea0994ad8c" providerId="LiveId" clId="{74B3ABE6-F7BE-41B4-92FC-E5FAD8542D0F}" dt="2022-11-07T19:19:31.949" v="881" actId="700"/>
          <ac:spMkLst>
            <pc:docMk/>
            <pc:sldMk cId="3989327033" sldId="265"/>
            <ac:spMk id="10" creationId="{4C914057-CF12-017E-B2D8-B25B6E322913}"/>
          </ac:spMkLst>
        </pc:spChg>
        <pc:spChg chg="mod ord">
          <ac:chgData name="Iñigo Larrea Pombo" userId="357ec2ea0994ad8c" providerId="LiveId" clId="{74B3ABE6-F7BE-41B4-92FC-E5FAD8542D0F}" dt="2022-11-07T19:19:31.949" v="881" actId="700"/>
          <ac:spMkLst>
            <pc:docMk/>
            <pc:sldMk cId="3989327033" sldId="265"/>
            <ac:spMk id="24" creationId="{A8BD3563-74C4-0E4D-FE4C-A2AA33C321BD}"/>
          </ac:spMkLst>
        </pc:spChg>
      </pc:sldChg>
      <pc:sldChg chg="del">
        <pc:chgData name="Iñigo Larrea Pombo" userId="357ec2ea0994ad8c" providerId="LiveId" clId="{74B3ABE6-F7BE-41B4-92FC-E5FAD8542D0F}" dt="2022-11-07T17:03:51.349" v="75" actId="2696"/>
        <pc:sldMkLst>
          <pc:docMk/>
          <pc:sldMk cId="3925682039" sldId="266"/>
        </pc:sldMkLst>
      </pc:sldChg>
      <pc:sldChg chg="addSp delSp modSp mod">
        <pc:chgData name="Iñigo Larrea Pombo" userId="357ec2ea0994ad8c" providerId="LiveId" clId="{74B3ABE6-F7BE-41B4-92FC-E5FAD8542D0F}" dt="2022-11-07T19:02:21.994" v="670" actId="1076"/>
        <pc:sldMkLst>
          <pc:docMk/>
          <pc:sldMk cId="2461847894" sldId="270"/>
        </pc:sldMkLst>
        <pc:spChg chg="add del mod">
          <ac:chgData name="Iñigo Larrea Pombo" userId="357ec2ea0994ad8c" providerId="LiveId" clId="{74B3ABE6-F7BE-41B4-92FC-E5FAD8542D0F}" dt="2022-11-07T17:04:10.850" v="92" actId="478"/>
          <ac:spMkLst>
            <pc:docMk/>
            <pc:sldMk cId="2461847894" sldId="270"/>
            <ac:spMk id="3" creationId="{2D902421-F2C2-8155-8394-7968E4535D1F}"/>
          </ac:spMkLst>
        </pc:spChg>
        <pc:spChg chg="mod">
          <ac:chgData name="Iñigo Larrea Pombo" userId="357ec2ea0994ad8c" providerId="LiveId" clId="{74B3ABE6-F7BE-41B4-92FC-E5FAD8542D0F}" dt="2022-11-07T17:04:06.320" v="90" actId="20577"/>
          <ac:spMkLst>
            <pc:docMk/>
            <pc:sldMk cId="2461847894" sldId="270"/>
            <ac:spMk id="5" creationId="{31D625AD-D853-E707-6C7F-E31923C410C1}"/>
          </ac:spMkLst>
        </pc:spChg>
        <pc:graphicFrameChg chg="del">
          <ac:chgData name="Iñigo Larrea Pombo" userId="357ec2ea0994ad8c" providerId="LiveId" clId="{74B3ABE6-F7BE-41B4-92FC-E5FAD8542D0F}" dt="2022-11-07T17:04:10.016" v="91" actId="478"/>
          <ac:graphicFrameMkLst>
            <pc:docMk/>
            <pc:sldMk cId="2461847894" sldId="270"/>
            <ac:graphicFrameMk id="9" creationId="{D0C54D53-C83E-999E-E2D8-121369D30110}"/>
          </ac:graphicFrameMkLst>
        </pc:graphicFrameChg>
        <pc:picChg chg="add mod">
          <ac:chgData name="Iñigo Larrea Pombo" userId="357ec2ea0994ad8c" providerId="LiveId" clId="{74B3ABE6-F7BE-41B4-92FC-E5FAD8542D0F}" dt="2022-11-07T19:02:21.994" v="670" actId="1076"/>
          <ac:picMkLst>
            <pc:docMk/>
            <pc:sldMk cId="2461847894" sldId="270"/>
            <ac:picMk id="3" creationId="{DE89FD0A-0053-6AF9-7151-B929C2065E67}"/>
          </ac:picMkLst>
        </pc:picChg>
        <pc:picChg chg="add del mod">
          <ac:chgData name="Iñigo Larrea Pombo" userId="357ec2ea0994ad8c" providerId="LiveId" clId="{74B3ABE6-F7BE-41B4-92FC-E5FAD8542D0F}" dt="2022-11-07T17:07:34.565" v="100" actId="478"/>
          <ac:picMkLst>
            <pc:docMk/>
            <pc:sldMk cId="2461847894" sldId="270"/>
            <ac:picMk id="6" creationId="{CA7EB29D-4BA7-A961-E992-563FCE8E864F}"/>
          </ac:picMkLst>
        </pc:picChg>
      </pc:sldChg>
      <pc:sldChg chg="del">
        <pc:chgData name="Iñigo Larrea Pombo" userId="357ec2ea0994ad8c" providerId="LiveId" clId="{74B3ABE6-F7BE-41B4-92FC-E5FAD8542D0F}" dt="2022-11-07T18:46:23.850" v="470" actId="2696"/>
        <pc:sldMkLst>
          <pc:docMk/>
          <pc:sldMk cId="1514052440" sldId="272"/>
        </pc:sldMkLst>
      </pc:sldChg>
      <pc:sldChg chg="addSp modSp mod">
        <pc:chgData name="Iñigo Larrea Pombo" userId="357ec2ea0994ad8c" providerId="LiveId" clId="{74B3ABE6-F7BE-41B4-92FC-E5FAD8542D0F}" dt="2022-11-07T19:00:19.932" v="666" actId="5793"/>
        <pc:sldMkLst>
          <pc:docMk/>
          <pc:sldMk cId="3161219934" sldId="274"/>
        </pc:sldMkLst>
        <pc:spChg chg="add">
          <ac:chgData name="Iñigo Larrea Pombo" userId="357ec2ea0994ad8c" providerId="LiveId" clId="{74B3ABE6-F7BE-41B4-92FC-E5FAD8542D0F}" dt="2022-11-07T17:10:00.688" v="165"/>
          <ac:spMkLst>
            <pc:docMk/>
            <pc:sldMk cId="3161219934" sldId="274"/>
            <ac:spMk id="2" creationId="{AE750414-C97C-3608-94EF-D298369C927D}"/>
          </ac:spMkLst>
        </pc:spChg>
        <pc:spChg chg="mod">
          <ac:chgData name="Iñigo Larrea Pombo" userId="357ec2ea0994ad8c" providerId="LiveId" clId="{74B3ABE6-F7BE-41B4-92FC-E5FAD8542D0F}" dt="2022-11-07T19:00:19.932" v="666" actId="5793"/>
          <ac:spMkLst>
            <pc:docMk/>
            <pc:sldMk cId="3161219934" sldId="274"/>
            <ac:spMk id="3" creationId="{1945C2F8-2E24-F46B-AC7B-3070B381497A}"/>
          </ac:spMkLst>
        </pc:spChg>
        <pc:spChg chg="mod">
          <ac:chgData name="Iñigo Larrea Pombo" userId="357ec2ea0994ad8c" providerId="LiveId" clId="{74B3ABE6-F7BE-41B4-92FC-E5FAD8542D0F}" dt="2022-11-07T18:58:15.876" v="657" actId="20577"/>
          <ac:spMkLst>
            <pc:docMk/>
            <pc:sldMk cId="3161219934" sldId="274"/>
            <ac:spMk id="6" creationId="{7DA212DC-D3DD-DD6B-D644-0F7B9BA98E17}"/>
          </ac:spMkLst>
        </pc:spChg>
        <pc:picChg chg="add mod">
          <ac:chgData name="Iñigo Larrea Pombo" userId="357ec2ea0994ad8c" providerId="LiveId" clId="{74B3ABE6-F7BE-41B4-92FC-E5FAD8542D0F}" dt="2022-11-07T18:57:58.735" v="637" actId="1076"/>
          <ac:picMkLst>
            <pc:docMk/>
            <pc:sldMk cId="3161219934" sldId="274"/>
            <ac:picMk id="5" creationId="{BBA68C4A-D1ED-50D8-68CC-7FC026E2A3EC}"/>
          </ac:picMkLst>
        </pc:picChg>
        <pc:picChg chg="add mod">
          <ac:chgData name="Iñigo Larrea Pombo" userId="357ec2ea0994ad8c" providerId="LiveId" clId="{74B3ABE6-F7BE-41B4-92FC-E5FAD8542D0F}" dt="2022-11-07T19:00:03.283" v="662" actId="1076"/>
          <ac:picMkLst>
            <pc:docMk/>
            <pc:sldMk cId="3161219934" sldId="274"/>
            <ac:picMk id="7" creationId="{22D66227-FDAC-4074-CA3B-46344DF29AFF}"/>
          </ac:picMkLst>
        </pc:picChg>
        <pc:picChg chg="add mod">
          <ac:chgData name="Iñigo Larrea Pombo" userId="357ec2ea0994ad8c" providerId="LiveId" clId="{74B3ABE6-F7BE-41B4-92FC-E5FAD8542D0F}" dt="2022-11-07T18:58:02.725" v="638" actId="1076"/>
          <ac:picMkLst>
            <pc:docMk/>
            <pc:sldMk cId="3161219934" sldId="274"/>
            <ac:picMk id="8" creationId="{58FC69BF-1C1C-7439-91B4-99F2BFDFCAF8}"/>
          </ac:picMkLst>
        </pc:picChg>
      </pc:sldChg>
      <pc:sldChg chg="modSp mod">
        <pc:chgData name="Iñigo Larrea Pombo" userId="357ec2ea0994ad8c" providerId="LiveId" clId="{74B3ABE6-F7BE-41B4-92FC-E5FAD8542D0F}" dt="2022-11-07T17:45:15.019" v="308" actId="207"/>
        <pc:sldMkLst>
          <pc:docMk/>
          <pc:sldMk cId="1343223353" sldId="278"/>
        </pc:sldMkLst>
        <pc:graphicFrameChg chg="mod modGraphic">
          <ac:chgData name="Iñigo Larrea Pombo" userId="357ec2ea0994ad8c" providerId="LiveId" clId="{74B3ABE6-F7BE-41B4-92FC-E5FAD8542D0F}" dt="2022-11-07T17:45:15.019" v="308" actId="207"/>
          <ac:graphicFrameMkLst>
            <pc:docMk/>
            <pc:sldMk cId="1343223353" sldId="278"/>
            <ac:graphicFrameMk id="5" creationId="{8C2FC138-6AAC-1BB3-5978-CC4501DA1B3C}"/>
          </ac:graphicFrameMkLst>
        </pc:graphicFrameChg>
      </pc:sldChg>
      <pc:sldChg chg="addSp delSp modSp mod">
        <pc:chgData name="Iñigo Larrea Pombo" userId="357ec2ea0994ad8c" providerId="LiveId" clId="{74B3ABE6-F7BE-41B4-92FC-E5FAD8542D0F}" dt="2022-11-07T18:45:53.387" v="463" actId="170"/>
        <pc:sldMkLst>
          <pc:docMk/>
          <pc:sldMk cId="893108741" sldId="279"/>
        </pc:sldMkLst>
        <pc:spChg chg="add del mod">
          <ac:chgData name="Iñigo Larrea Pombo" userId="357ec2ea0994ad8c" providerId="LiveId" clId="{74B3ABE6-F7BE-41B4-92FC-E5FAD8542D0F}" dt="2022-11-07T17:08:00.306" v="113" actId="478"/>
          <ac:spMkLst>
            <pc:docMk/>
            <pc:sldMk cId="893108741" sldId="279"/>
            <ac:spMk id="3" creationId="{CC078418-2BDC-331A-C25D-7E8603FAAFE4}"/>
          </ac:spMkLst>
        </pc:spChg>
        <pc:spChg chg="add mod ord">
          <ac:chgData name="Iñigo Larrea Pombo" userId="357ec2ea0994ad8c" providerId="LiveId" clId="{74B3ABE6-F7BE-41B4-92FC-E5FAD8542D0F}" dt="2022-11-07T18:45:53.387" v="463" actId="170"/>
          <ac:spMkLst>
            <pc:docMk/>
            <pc:sldMk cId="893108741" sldId="279"/>
            <ac:spMk id="4" creationId="{8F7D59E3-056B-329A-8D5E-5193540362DF}"/>
          </ac:spMkLst>
        </pc:spChg>
        <pc:spChg chg="del">
          <ac:chgData name="Iñigo Larrea Pombo" userId="357ec2ea0994ad8c" providerId="LiveId" clId="{74B3ABE6-F7BE-41B4-92FC-E5FAD8542D0F}" dt="2022-11-07T17:07:57.408" v="112" actId="478"/>
          <ac:spMkLst>
            <pc:docMk/>
            <pc:sldMk cId="893108741" sldId="279"/>
            <ac:spMk id="12" creationId="{84FA0F1E-A920-0194-981E-4B573643BB48}"/>
          </ac:spMkLst>
        </pc:spChg>
        <pc:spChg chg="mod">
          <ac:chgData name="Iñigo Larrea Pombo" userId="357ec2ea0994ad8c" providerId="LiveId" clId="{74B3ABE6-F7BE-41B4-92FC-E5FAD8542D0F}" dt="2022-11-07T17:07:51.627" v="111" actId="20577"/>
          <ac:spMkLst>
            <pc:docMk/>
            <pc:sldMk cId="893108741" sldId="279"/>
            <ac:spMk id="13" creationId="{E729A509-992F-8C10-902D-182448B5A1AE}"/>
          </ac:spMkLst>
        </pc:spChg>
        <pc:picChg chg="add del mod">
          <ac:chgData name="Iñigo Larrea Pombo" userId="357ec2ea0994ad8c" providerId="LiveId" clId="{74B3ABE6-F7BE-41B4-92FC-E5FAD8542D0F}" dt="2022-11-07T18:45:37.650" v="458" actId="478"/>
          <ac:picMkLst>
            <pc:docMk/>
            <pc:sldMk cId="893108741" sldId="279"/>
            <ac:picMk id="3" creationId="{F0981C08-4EC0-3445-F3EA-98DE408A91A8}"/>
          </ac:picMkLst>
        </pc:picChg>
        <pc:picChg chg="add mod">
          <ac:chgData name="Iñigo Larrea Pombo" userId="357ec2ea0994ad8c" providerId="LiveId" clId="{74B3ABE6-F7BE-41B4-92FC-E5FAD8542D0F}" dt="2022-11-07T18:45:49.438" v="462" actId="1076"/>
          <ac:picMkLst>
            <pc:docMk/>
            <pc:sldMk cId="893108741" sldId="279"/>
            <ac:picMk id="6" creationId="{522FD2BB-8E7D-7E17-3E32-D7C9F6401878}"/>
          </ac:picMkLst>
        </pc:picChg>
      </pc:sldChg>
      <pc:sldChg chg="addSp delSp modSp mod">
        <pc:chgData name="Iñigo Larrea Pombo" userId="357ec2ea0994ad8c" providerId="LiveId" clId="{74B3ABE6-F7BE-41B4-92FC-E5FAD8542D0F}" dt="2022-11-07T17:07:30.308" v="99" actId="1076"/>
        <pc:sldMkLst>
          <pc:docMk/>
          <pc:sldMk cId="2828537535" sldId="280"/>
        </pc:sldMkLst>
        <pc:spChg chg="mod">
          <ac:chgData name="Iñigo Larrea Pombo" userId="357ec2ea0994ad8c" providerId="LiveId" clId="{74B3ABE6-F7BE-41B4-92FC-E5FAD8542D0F}" dt="2022-11-07T17:03:42.736" v="74" actId="20577"/>
          <ac:spMkLst>
            <pc:docMk/>
            <pc:sldMk cId="2828537535" sldId="280"/>
            <ac:spMk id="2" creationId="{9B4B88C3-22C9-7AFF-33C5-C94BB8BA8825}"/>
          </ac:spMkLst>
        </pc:spChg>
        <pc:spChg chg="add del mod">
          <ac:chgData name="Iñigo Larrea Pombo" userId="357ec2ea0994ad8c" providerId="LiveId" clId="{74B3ABE6-F7BE-41B4-92FC-E5FAD8542D0F}" dt="2022-11-07T17:01:25.890" v="4" actId="478"/>
          <ac:spMkLst>
            <pc:docMk/>
            <pc:sldMk cId="2828537535" sldId="280"/>
            <ac:spMk id="4" creationId="{F22AB535-6AB3-05A7-ADAD-5BD4C2B0B7BF}"/>
          </ac:spMkLst>
        </pc:spChg>
        <pc:spChg chg="add del mod">
          <ac:chgData name="Iñigo Larrea Pombo" userId="357ec2ea0994ad8c" providerId="LiveId" clId="{74B3ABE6-F7BE-41B4-92FC-E5FAD8542D0F}" dt="2022-11-07T17:01:27.487" v="6" actId="478"/>
          <ac:spMkLst>
            <pc:docMk/>
            <pc:sldMk cId="2828537535" sldId="280"/>
            <ac:spMk id="7" creationId="{766C7A0B-9839-7CAF-4C51-90092C25CC4E}"/>
          </ac:spMkLst>
        </pc:spChg>
        <pc:spChg chg="add del mod">
          <ac:chgData name="Iñigo Larrea Pombo" userId="357ec2ea0994ad8c" providerId="LiveId" clId="{74B3ABE6-F7BE-41B4-92FC-E5FAD8542D0F}" dt="2022-11-07T17:01:28.729" v="8" actId="478"/>
          <ac:spMkLst>
            <pc:docMk/>
            <pc:sldMk cId="2828537535" sldId="280"/>
            <ac:spMk id="9" creationId="{FCEEE24B-6BAF-AE33-E3C5-46D0DFF94394}"/>
          </ac:spMkLst>
        </pc:spChg>
        <pc:spChg chg="add del mod">
          <ac:chgData name="Iñigo Larrea Pombo" userId="357ec2ea0994ad8c" providerId="LiveId" clId="{74B3ABE6-F7BE-41B4-92FC-E5FAD8542D0F}" dt="2022-11-07T17:01:30.759" v="11" actId="478"/>
          <ac:spMkLst>
            <pc:docMk/>
            <pc:sldMk cId="2828537535" sldId="280"/>
            <ac:spMk id="11" creationId="{8F5EB59C-EFEA-9082-B7F3-47217B1AD4B5}"/>
          </ac:spMkLst>
        </pc:spChg>
        <pc:spChg chg="add del mod">
          <ac:chgData name="Iñigo Larrea Pombo" userId="357ec2ea0994ad8c" providerId="LiveId" clId="{74B3ABE6-F7BE-41B4-92FC-E5FAD8542D0F}" dt="2022-11-07T17:01:33.431" v="13" actId="478"/>
          <ac:spMkLst>
            <pc:docMk/>
            <pc:sldMk cId="2828537535" sldId="280"/>
            <ac:spMk id="13" creationId="{70E76041-EB65-2955-CD37-47CCF8E0CD9F}"/>
          </ac:spMkLst>
        </pc:spChg>
        <pc:spChg chg="add del mod">
          <ac:chgData name="Iñigo Larrea Pombo" userId="357ec2ea0994ad8c" providerId="LiveId" clId="{74B3ABE6-F7BE-41B4-92FC-E5FAD8542D0F}" dt="2022-11-07T17:01:35.876" v="16" actId="478"/>
          <ac:spMkLst>
            <pc:docMk/>
            <pc:sldMk cId="2828537535" sldId="280"/>
            <ac:spMk id="15" creationId="{DD84CDA8-5DEB-A3DE-6407-3B97A2F5DF04}"/>
          </ac:spMkLst>
        </pc:spChg>
        <pc:spChg chg="add del mod">
          <ac:chgData name="Iñigo Larrea Pombo" userId="357ec2ea0994ad8c" providerId="LiveId" clId="{74B3ABE6-F7BE-41B4-92FC-E5FAD8542D0F}" dt="2022-11-07T17:01:38.443" v="19" actId="478"/>
          <ac:spMkLst>
            <pc:docMk/>
            <pc:sldMk cId="2828537535" sldId="280"/>
            <ac:spMk id="17" creationId="{BECA942C-7C79-53CA-5911-42F50F2BE86E}"/>
          </ac:spMkLst>
        </pc:spChg>
        <pc:spChg chg="add del mod">
          <ac:chgData name="Iñigo Larrea Pombo" userId="357ec2ea0994ad8c" providerId="LiveId" clId="{74B3ABE6-F7BE-41B4-92FC-E5FAD8542D0F}" dt="2022-11-07T17:01:45.328" v="22" actId="478"/>
          <ac:spMkLst>
            <pc:docMk/>
            <pc:sldMk cId="2828537535" sldId="280"/>
            <ac:spMk id="19" creationId="{F940F230-8FCC-36FA-01AB-A7B6657B3C01}"/>
          </ac:spMkLst>
        </pc:spChg>
        <pc:spChg chg="del mod">
          <ac:chgData name="Iñigo Larrea Pombo" userId="357ec2ea0994ad8c" providerId="LiveId" clId="{74B3ABE6-F7BE-41B4-92FC-E5FAD8542D0F}" dt="2022-11-07T17:01:37.291" v="18" actId="478"/>
          <ac:spMkLst>
            <pc:docMk/>
            <pc:sldMk cId="2828537535" sldId="280"/>
            <ac:spMk id="20" creationId="{0E7DB7CA-F98F-DA72-5034-4333A03BD16E}"/>
          </ac:spMkLst>
        </pc:spChg>
        <pc:spChg chg="del mod">
          <ac:chgData name="Iñigo Larrea Pombo" userId="357ec2ea0994ad8c" providerId="LiveId" clId="{74B3ABE6-F7BE-41B4-92FC-E5FAD8542D0F}" dt="2022-11-07T17:01:43.049" v="21" actId="478"/>
          <ac:spMkLst>
            <pc:docMk/>
            <pc:sldMk cId="2828537535" sldId="280"/>
            <ac:spMk id="21" creationId="{5CF8C408-02FC-4132-F304-040A31BEB4C7}"/>
          </ac:spMkLst>
        </pc:spChg>
        <pc:spChg chg="del mod">
          <ac:chgData name="Iñigo Larrea Pombo" userId="357ec2ea0994ad8c" providerId="LiveId" clId="{74B3ABE6-F7BE-41B4-92FC-E5FAD8542D0F}" dt="2022-11-07T17:01:30.279" v="10" actId="478"/>
          <ac:spMkLst>
            <pc:docMk/>
            <pc:sldMk cId="2828537535" sldId="280"/>
            <ac:spMk id="22" creationId="{371F316B-7439-A04C-9934-FDC516BE79E1}"/>
          </ac:spMkLst>
        </pc:spChg>
        <pc:spChg chg="del">
          <ac:chgData name="Iñigo Larrea Pombo" userId="357ec2ea0994ad8c" providerId="LiveId" clId="{74B3ABE6-F7BE-41B4-92FC-E5FAD8542D0F}" dt="2022-11-07T17:01:49.744" v="25" actId="478"/>
          <ac:spMkLst>
            <pc:docMk/>
            <pc:sldMk cId="2828537535" sldId="280"/>
            <ac:spMk id="23" creationId="{2DCAAB9F-9796-6688-532A-91A4A1E4BFFD}"/>
          </ac:spMkLst>
        </pc:spChg>
        <pc:spChg chg="del mod">
          <ac:chgData name="Iñigo Larrea Pombo" userId="357ec2ea0994ad8c" providerId="LiveId" clId="{74B3ABE6-F7BE-41B4-92FC-E5FAD8542D0F}" dt="2022-11-07T17:01:35.023" v="15" actId="478"/>
          <ac:spMkLst>
            <pc:docMk/>
            <pc:sldMk cId="2828537535" sldId="280"/>
            <ac:spMk id="24" creationId="{F1F9A423-9779-C402-676D-95DA2BDBC1FE}"/>
          </ac:spMkLst>
        </pc:spChg>
        <pc:spChg chg="del">
          <ac:chgData name="Iñigo Larrea Pombo" userId="357ec2ea0994ad8c" providerId="LiveId" clId="{74B3ABE6-F7BE-41B4-92FC-E5FAD8542D0F}" dt="2022-11-07T17:01:46.754" v="23" actId="478"/>
          <ac:spMkLst>
            <pc:docMk/>
            <pc:sldMk cId="2828537535" sldId="280"/>
            <ac:spMk id="25" creationId="{7C779B74-D561-2EF9-90DE-13F7AB05238C}"/>
          </ac:spMkLst>
        </pc:spChg>
        <pc:spChg chg="del">
          <ac:chgData name="Iñigo Larrea Pombo" userId="357ec2ea0994ad8c" providerId="LiveId" clId="{74B3ABE6-F7BE-41B4-92FC-E5FAD8542D0F}" dt="2022-11-07T17:01:32.067" v="12" actId="478"/>
          <ac:spMkLst>
            <pc:docMk/>
            <pc:sldMk cId="2828537535" sldId="280"/>
            <ac:spMk id="26" creationId="{9E648394-9EE4-BF99-EA38-32DD42EFCFEB}"/>
          </ac:spMkLst>
        </pc:spChg>
        <pc:spChg chg="del">
          <ac:chgData name="Iñigo Larrea Pombo" userId="357ec2ea0994ad8c" providerId="LiveId" clId="{74B3ABE6-F7BE-41B4-92FC-E5FAD8542D0F}" dt="2022-11-07T17:01:53.156" v="27" actId="478"/>
          <ac:spMkLst>
            <pc:docMk/>
            <pc:sldMk cId="2828537535" sldId="280"/>
            <ac:spMk id="27" creationId="{EE798D5E-E47D-F58E-9F02-50706F2BBC71}"/>
          </ac:spMkLst>
        </pc:spChg>
        <pc:spChg chg="add del mod">
          <ac:chgData name="Iñigo Larrea Pombo" userId="357ec2ea0994ad8c" providerId="LiveId" clId="{74B3ABE6-F7BE-41B4-92FC-E5FAD8542D0F}" dt="2022-11-07T17:01:47.740" v="24" actId="478"/>
          <ac:spMkLst>
            <pc:docMk/>
            <pc:sldMk cId="2828537535" sldId="280"/>
            <ac:spMk id="30" creationId="{3564987C-5C6F-742D-01CA-9B027ECDAAB7}"/>
          </ac:spMkLst>
        </pc:spChg>
        <pc:spChg chg="add del mod">
          <ac:chgData name="Iñigo Larrea Pombo" userId="357ec2ea0994ad8c" providerId="LiveId" clId="{74B3ABE6-F7BE-41B4-92FC-E5FAD8542D0F}" dt="2022-11-07T17:01:51.311" v="26" actId="478"/>
          <ac:spMkLst>
            <pc:docMk/>
            <pc:sldMk cId="2828537535" sldId="280"/>
            <ac:spMk id="34" creationId="{A48350DC-B5AE-2E35-0673-E8B5039BC1FE}"/>
          </ac:spMkLst>
        </pc:spChg>
        <pc:spChg chg="add del mod">
          <ac:chgData name="Iñigo Larrea Pombo" userId="357ec2ea0994ad8c" providerId="LiveId" clId="{74B3ABE6-F7BE-41B4-92FC-E5FAD8542D0F}" dt="2022-11-07T17:01:54.612" v="28" actId="478"/>
          <ac:spMkLst>
            <pc:docMk/>
            <pc:sldMk cId="2828537535" sldId="280"/>
            <ac:spMk id="38" creationId="{F50A19E3-AB72-3FB5-2A87-F039805E3B31}"/>
          </ac:spMkLst>
        </pc:spChg>
        <pc:spChg chg="add del mod">
          <ac:chgData name="Iñigo Larrea Pombo" userId="357ec2ea0994ad8c" providerId="LiveId" clId="{74B3ABE6-F7BE-41B4-92FC-E5FAD8542D0F}" dt="2022-11-07T17:01:57.219" v="30" actId="478"/>
          <ac:spMkLst>
            <pc:docMk/>
            <pc:sldMk cId="2828537535" sldId="280"/>
            <ac:spMk id="40" creationId="{2515AE23-C3F0-B32C-77E5-A08DF1986E84}"/>
          </ac:spMkLst>
        </pc:spChg>
        <pc:picChg chg="del">
          <ac:chgData name="Iñigo Larrea Pombo" userId="357ec2ea0994ad8c" providerId="LiveId" clId="{74B3ABE6-F7BE-41B4-92FC-E5FAD8542D0F}" dt="2022-11-07T17:01:24.316" v="3" actId="478"/>
          <ac:picMkLst>
            <pc:docMk/>
            <pc:sldMk cId="2828537535" sldId="280"/>
            <ac:picMk id="31" creationId="{6C412FDB-E114-33E4-868E-31DA7C6FFE1E}"/>
          </ac:picMkLst>
        </pc:picChg>
        <pc:picChg chg="del">
          <ac:chgData name="Iñigo Larrea Pombo" userId="357ec2ea0994ad8c" providerId="LiveId" clId="{74B3ABE6-F7BE-41B4-92FC-E5FAD8542D0F}" dt="2022-11-07T17:01:26.891" v="5" actId="478"/>
          <ac:picMkLst>
            <pc:docMk/>
            <pc:sldMk cId="2828537535" sldId="280"/>
            <ac:picMk id="33" creationId="{3D8F5E18-349E-B6F3-AC34-0E030C00C1BA}"/>
          </ac:picMkLst>
        </pc:picChg>
        <pc:picChg chg="del">
          <ac:chgData name="Iñigo Larrea Pombo" userId="357ec2ea0994ad8c" providerId="LiveId" clId="{74B3ABE6-F7BE-41B4-92FC-E5FAD8542D0F}" dt="2022-11-07T17:01:56.188" v="29" actId="478"/>
          <ac:picMkLst>
            <pc:docMk/>
            <pc:sldMk cId="2828537535" sldId="280"/>
            <ac:picMk id="35" creationId="{08BB100B-89B1-F85D-8A97-E1120F0CC947}"/>
          </ac:picMkLst>
        </pc:picChg>
        <pc:picChg chg="del">
          <ac:chgData name="Iñigo Larrea Pombo" userId="357ec2ea0994ad8c" providerId="LiveId" clId="{74B3ABE6-F7BE-41B4-92FC-E5FAD8542D0F}" dt="2022-11-07T17:01:28.293" v="7" actId="478"/>
          <ac:picMkLst>
            <pc:docMk/>
            <pc:sldMk cId="2828537535" sldId="280"/>
            <ac:picMk id="37" creationId="{ABC65584-2B89-8630-C95E-A8C59FD602FC}"/>
          </ac:picMkLst>
        </pc:picChg>
        <pc:picChg chg="add del mod">
          <ac:chgData name="Iñigo Larrea Pombo" userId="357ec2ea0994ad8c" providerId="LiveId" clId="{74B3ABE6-F7BE-41B4-92FC-E5FAD8542D0F}" dt="2022-11-07T17:02:58.219" v="38" actId="478"/>
          <ac:picMkLst>
            <pc:docMk/>
            <pc:sldMk cId="2828537535" sldId="280"/>
            <ac:picMk id="42" creationId="{8D287502-AF54-8D74-AA64-F0DEC8F92DB8}"/>
          </ac:picMkLst>
        </pc:picChg>
        <pc:picChg chg="add del mod">
          <ac:chgData name="Iñigo Larrea Pombo" userId="357ec2ea0994ad8c" providerId="LiveId" clId="{74B3ABE6-F7BE-41B4-92FC-E5FAD8542D0F}" dt="2022-11-07T17:06:54.355" v="98" actId="478"/>
          <ac:picMkLst>
            <pc:docMk/>
            <pc:sldMk cId="2828537535" sldId="280"/>
            <ac:picMk id="44" creationId="{CDCA06ED-2B34-4199-B27F-48D22917E189}"/>
          </ac:picMkLst>
        </pc:picChg>
        <pc:picChg chg="add mod">
          <ac:chgData name="Iñigo Larrea Pombo" userId="357ec2ea0994ad8c" providerId="LiveId" clId="{74B3ABE6-F7BE-41B4-92FC-E5FAD8542D0F}" dt="2022-11-07T17:07:30.308" v="99" actId="1076"/>
          <ac:picMkLst>
            <pc:docMk/>
            <pc:sldMk cId="2828537535" sldId="280"/>
            <ac:picMk id="45" creationId="{BCBA3CF0-C21D-EC18-FEF1-3C90CC3C3232}"/>
          </ac:picMkLst>
        </pc:picChg>
      </pc:sldChg>
      <pc:sldChg chg="del">
        <pc:chgData name="Iñigo Larrea Pombo" userId="357ec2ea0994ad8c" providerId="LiveId" clId="{74B3ABE6-F7BE-41B4-92FC-E5FAD8542D0F}" dt="2022-11-07T18:46:25.821" v="471" actId="2696"/>
        <pc:sldMkLst>
          <pc:docMk/>
          <pc:sldMk cId="1439309830" sldId="281"/>
        </pc:sldMkLst>
      </pc:sldChg>
      <pc:sldChg chg="del">
        <pc:chgData name="Iñigo Larrea Pombo" userId="357ec2ea0994ad8c" providerId="LiveId" clId="{74B3ABE6-F7BE-41B4-92FC-E5FAD8542D0F}" dt="2022-11-07T18:46:20.558" v="468" actId="2696"/>
        <pc:sldMkLst>
          <pc:docMk/>
          <pc:sldMk cId="622709411" sldId="282"/>
        </pc:sldMkLst>
      </pc:sldChg>
      <pc:sldChg chg="modSp mod">
        <pc:chgData name="Iñigo Larrea Pombo" userId="357ec2ea0994ad8c" providerId="LiveId" clId="{74B3ABE6-F7BE-41B4-92FC-E5FAD8542D0F}" dt="2022-11-07T20:01:41.286" v="1690" actId="20577"/>
        <pc:sldMkLst>
          <pc:docMk/>
          <pc:sldMk cId="452850806" sldId="283"/>
        </pc:sldMkLst>
        <pc:spChg chg="mod">
          <ac:chgData name="Iñigo Larrea Pombo" userId="357ec2ea0994ad8c" providerId="LiveId" clId="{74B3ABE6-F7BE-41B4-92FC-E5FAD8542D0F}" dt="2022-11-07T17:48:57.087" v="339" actId="20577"/>
          <ac:spMkLst>
            <pc:docMk/>
            <pc:sldMk cId="452850806" sldId="283"/>
            <ac:spMk id="4" creationId="{EBBAF7CB-A8CE-582C-C1DB-E6D72AC69A46}"/>
          </ac:spMkLst>
        </pc:spChg>
        <pc:spChg chg="mod">
          <ac:chgData name="Iñigo Larrea Pombo" userId="357ec2ea0994ad8c" providerId="LiveId" clId="{74B3ABE6-F7BE-41B4-92FC-E5FAD8542D0F}" dt="2022-11-07T20:01:31.217" v="1688" actId="20577"/>
          <ac:spMkLst>
            <pc:docMk/>
            <pc:sldMk cId="452850806" sldId="283"/>
            <ac:spMk id="49" creationId="{9AD6ED5E-6255-A10D-1B61-1C38A65A0172}"/>
          </ac:spMkLst>
        </pc:spChg>
        <pc:spChg chg="mod">
          <ac:chgData name="Iñigo Larrea Pombo" userId="357ec2ea0994ad8c" providerId="LiveId" clId="{74B3ABE6-F7BE-41B4-92FC-E5FAD8542D0F}" dt="2022-11-07T20:01:29.712" v="1687" actId="20577"/>
          <ac:spMkLst>
            <pc:docMk/>
            <pc:sldMk cId="452850806" sldId="283"/>
            <ac:spMk id="50" creationId="{725D92A4-EE14-BE47-EFF6-F0FD3F4AE66E}"/>
          </ac:spMkLst>
        </pc:spChg>
        <pc:spChg chg="mod">
          <ac:chgData name="Iñigo Larrea Pombo" userId="357ec2ea0994ad8c" providerId="LiveId" clId="{74B3ABE6-F7BE-41B4-92FC-E5FAD8542D0F}" dt="2022-11-07T20:01:22.590" v="1686" actId="20577"/>
          <ac:spMkLst>
            <pc:docMk/>
            <pc:sldMk cId="452850806" sldId="283"/>
            <ac:spMk id="51" creationId="{7FFFF704-D039-7DC7-A34E-489FEE26CD8F}"/>
          </ac:spMkLst>
        </pc:spChg>
        <pc:spChg chg="mod">
          <ac:chgData name="Iñigo Larrea Pombo" userId="357ec2ea0994ad8c" providerId="LiveId" clId="{74B3ABE6-F7BE-41B4-92FC-E5FAD8542D0F}" dt="2022-11-07T20:01:41.286" v="1690" actId="20577"/>
          <ac:spMkLst>
            <pc:docMk/>
            <pc:sldMk cId="452850806" sldId="283"/>
            <ac:spMk id="52" creationId="{B834A08F-B9C1-B3EF-25F5-A69D401C8BC6}"/>
          </ac:spMkLst>
        </pc:spChg>
      </pc:sldChg>
      <pc:sldChg chg="del">
        <pc:chgData name="Iñigo Larrea Pombo" userId="357ec2ea0994ad8c" providerId="LiveId" clId="{74B3ABE6-F7BE-41B4-92FC-E5FAD8542D0F}" dt="2022-11-07T18:46:22.072" v="469" actId="2696"/>
        <pc:sldMkLst>
          <pc:docMk/>
          <pc:sldMk cId="1030146655" sldId="284"/>
        </pc:sldMkLst>
      </pc:sldChg>
      <pc:sldChg chg="del">
        <pc:chgData name="Iñigo Larrea Pombo" userId="357ec2ea0994ad8c" providerId="LiveId" clId="{74B3ABE6-F7BE-41B4-92FC-E5FAD8542D0F}" dt="2022-11-07T18:46:18.392" v="467" actId="2696"/>
        <pc:sldMkLst>
          <pc:docMk/>
          <pc:sldMk cId="3637031163" sldId="285"/>
        </pc:sldMkLst>
      </pc:sldChg>
      <pc:sldChg chg="addSp delSp modSp del mod modClrScheme chgLayout">
        <pc:chgData name="Iñigo Larrea Pombo" userId="357ec2ea0994ad8c" providerId="LiveId" clId="{74B3ABE6-F7BE-41B4-92FC-E5FAD8542D0F}" dt="2022-11-07T19:19:41.802" v="882" actId="47"/>
        <pc:sldMkLst>
          <pc:docMk/>
          <pc:sldMk cId="1369600145" sldId="286"/>
        </pc:sldMkLst>
        <pc:spChg chg="add del mod ord">
          <ac:chgData name="Iñigo Larrea Pombo" userId="357ec2ea0994ad8c" providerId="LiveId" clId="{74B3ABE6-F7BE-41B4-92FC-E5FAD8542D0F}" dt="2022-11-07T19:19:03.650" v="879" actId="478"/>
          <ac:spMkLst>
            <pc:docMk/>
            <pc:sldMk cId="1369600145" sldId="286"/>
            <ac:spMk id="2" creationId="{E7A06868-6C45-E6F9-1024-189F9018C60E}"/>
          </ac:spMkLst>
        </pc:spChg>
        <pc:spChg chg="mod ord">
          <ac:chgData name="Iñigo Larrea Pombo" userId="357ec2ea0994ad8c" providerId="LiveId" clId="{74B3ABE6-F7BE-41B4-92FC-E5FAD8542D0F}" dt="2022-11-07T19:18:30.777" v="876" actId="700"/>
          <ac:spMkLst>
            <pc:docMk/>
            <pc:sldMk cId="1369600145" sldId="286"/>
            <ac:spMk id="5" creationId="{312EF1DE-337F-5192-8762-CB5AF953805D}"/>
          </ac:spMkLst>
        </pc:spChg>
        <pc:spChg chg="del mod ord">
          <ac:chgData name="Iñigo Larrea Pombo" userId="357ec2ea0994ad8c" providerId="LiveId" clId="{74B3ABE6-F7BE-41B4-92FC-E5FAD8542D0F}" dt="2022-11-07T19:18:30.777" v="876" actId="700"/>
          <ac:spMkLst>
            <pc:docMk/>
            <pc:sldMk cId="1369600145" sldId="286"/>
            <ac:spMk id="10" creationId="{4C914057-CF12-017E-B2D8-B25B6E322913}"/>
          </ac:spMkLst>
        </pc:spChg>
        <pc:spChg chg="mod ord">
          <ac:chgData name="Iñigo Larrea Pombo" userId="357ec2ea0994ad8c" providerId="LiveId" clId="{74B3ABE6-F7BE-41B4-92FC-E5FAD8542D0F}" dt="2022-11-07T19:18:30.777" v="876" actId="700"/>
          <ac:spMkLst>
            <pc:docMk/>
            <pc:sldMk cId="1369600145" sldId="286"/>
            <ac:spMk id="24" creationId="{A8BD3563-74C4-0E4D-FE4C-A2AA33C321BD}"/>
          </ac:spMkLst>
        </pc:spChg>
      </pc:sldChg>
      <pc:sldChg chg="addSp modSp add mod setBg">
        <pc:chgData name="Iñigo Larrea Pombo" userId="357ec2ea0994ad8c" providerId="LiveId" clId="{74B3ABE6-F7BE-41B4-92FC-E5FAD8542D0F}" dt="2022-11-07T17:48:00.675" v="328" actId="962"/>
        <pc:sldMkLst>
          <pc:docMk/>
          <pc:sldMk cId="3733446409" sldId="287"/>
        </pc:sldMkLst>
        <pc:spChg chg="mod">
          <ac:chgData name="Iñigo Larrea Pombo" userId="357ec2ea0994ad8c" providerId="LiveId" clId="{74B3ABE6-F7BE-41B4-92FC-E5FAD8542D0F}" dt="2022-11-07T17:45:45.247" v="322" actId="122"/>
          <ac:spMkLst>
            <pc:docMk/>
            <pc:sldMk cId="3733446409" sldId="287"/>
            <ac:spMk id="2" creationId="{5A9D881F-CA86-A4F1-802F-E64731BD288E}"/>
          </ac:spMkLst>
        </pc:spChg>
        <pc:picChg chg="add mod">
          <ac:chgData name="Iñigo Larrea Pombo" userId="357ec2ea0994ad8c" providerId="LiveId" clId="{74B3ABE6-F7BE-41B4-92FC-E5FAD8542D0F}" dt="2022-11-07T17:48:00.675" v="328" actId="962"/>
          <ac:picMkLst>
            <pc:docMk/>
            <pc:sldMk cId="3733446409" sldId="287"/>
            <ac:picMk id="4" creationId="{986B8B13-65E1-8A15-DD24-A6068576D5FB}"/>
          </ac:picMkLst>
        </pc:picChg>
      </pc:sldChg>
      <pc:sldChg chg="addSp delSp modSp add mod">
        <pc:chgData name="Iñigo Larrea Pombo" userId="357ec2ea0994ad8c" providerId="LiveId" clId="{74B3ABE6-F7BE-41B4-92FC-E5FAD8542D0F}" dt="2022-11-07T18:48:14.796" v="575" actId="20577"/>
        <pc:sldMkLst>
          <pc:docMk/>
          <pc:sldMk cId="3542723652" sldId="288"/>
        </pc:sldMkLst>
        <pc:spChg chg="mod">
          <ac:chgData name="Iñigo Larrea Pombo" userId="357ec2ea0994ad8c" providerId="LiveId" clId="{74B3ABE6-F7BE-41B4-92FC-E5FAD8542D0F}" dt="2022-11-07T18:48:14.796" v="575" actId="20577"/>
          <ac:spMkLst>
            <pc:docMk/>
            <pc:sldMk cId="3542723652" sldId="288"/>
            <ac:spMk id="4" creationId="{8F7D59E3-056B-329A-8D5E-5193540362DF}"/>
          </ac:spMkLst>
        </pc:spChg>
        <pc:picChg chg="add mod">
          <ac:chgData name="Iñigo Larrea Pombo" userId="357ec2ea0994ad8c" providerId="LiveId" clId="{74B3ABE6-F7BE-41B4-92FC-E5FAD8542D0F}" dt="2022-11-07T18:47:37.609" v="477" actId="1076"/>
          <ac:picMkLst>
            <pc:docMk/>
            <pc:sldMk cId="3542723652" sldId="288"/>
            <ac:picMk id="3" creationId="{7168E754-03D2-4D42-E3D9-5E27918594C4}"/>
          </ac:picMkLst>
        </pc:picChg>
        <pc:picChg chg="add del">
          <ac:chgData name="Iñigo Larrea Pombo" userId="357ec2ea0994ad8c" providerId="LiveId" clId="{74B3ABE6-F7BE-41B4-92FC-E5FAD8542D0F}" dt="2022-11-07T18:47:29.857" v="474" actId="478"/>
          <ac:picMkLst>
            <pc:docMk/>
            <pc:sldMk cId="3542723652" sldId="288"/>
            <ac:picMk id="6" creationId="{522FD2BB-8E7D-7E17-3E32-D7C9F6401878}"/>
          </ac:picMkLst>
        </pc:picChg>
      </pc:sldChg>
      <pc:sldChg chg="addSp delSp modSp add mod">
        <pc:chgData name="Iñigo Larrea Pombo" userId="357ec2ea0994ad8c" providerId="LiveId" clId="{74B3ABE6-F7BE-41B4-92FC-E5FAD8542D0F}" dt="2022-11-07T19:17:02.289" v="868" actId="1076"/>
        <pc:sldMkLst>
          <pc:docMk/>
          <pc:sldMk cId="1359914562" sldId="289"/>
        </pc:sldMkLst>
        <pc:spChg chg="mod">
          <ac:chgData name="Iñigo Larrea Pombo" userId="357ec2ea0994ad8c" providerId="LiveId" clId="{74B3ABE6-F7BE-41B4-92FC-E5FAD8542D0F}" dt="2022-11-07T19:17:02.289" v="868" actId="1076"/>
          <ac:spMkLst>
            <pc:docMk/>
            <pc:sldMk cId="1359914562" sldId="289"/>
            <ac:spMk id="4" creationId="{8F7D59E3-056B-329A-8D5E-5193540362DF}"/>
          </ac:spMkLst>
        </pc:spChg>
        <pc:picChg chg="add mod ord">
          <ac:chgData name="Iñigo Larrea Pombo" userId="357ec2ea0994ad8c" providerId="LiveId" clId="{74B3ABE6-F7BE-41B4-92FC-E5FAD8542D0F}" dt="2022-11-07T19:15:57.058" v="701" actId="171"/>
          <ac:picMkLst>
            <pc:docMk/>
            <pc:sldMk cId="1359914562" sldId="289"/>
            <ac:picMk id="2" creationId="{CC0941B2-8CC7-FF75-B0D9-5B7D34EE5A5B}"/>
          </ac:picMkLst>
        </pc:picChg>
        <pc:picChg chg="del">
          <ac:chgData name="Iñigo Larrea Pombo" userId="357ec2ea0994ad8c" providerId="LiveId" clId="{74B3ABE6-F7BE-41B4-92FC-E5FAD8542D0F}" dt="2022-11-07T19:15:52.353" v="700" actId="478"/>
          <ac:picMkLst>
            <pc:docMk/>
            <pc:sldMk cId="1359914562" sldId="289"/>
            <ac:picMk id="3" creationId="{7168E754-03D2-4D42-E3D9-5E27918594C4}"/>
          </ac:picMkLst>
        </pc:picChg>
      </pc:sldChg>
      <pc:sldChg chg="addSp delSp modSp add mod ord">
        <pc:chgData name="Iñigo Larrea Pombo" userId="357ec2ea0994ad8c" providerId="LiveId" clId="{74B3ABE6-F7BE-41B4-92FC-E5FAD8542D0F}" dt="2022-11-07T18:50:51.472" v="607" actId="1076"/>
        <pc:sldMkLst>
          <pc:docMk/>
          <pc:sldMk cId="3685194117" sldId="290"/>
        </pc:sldMkLst>
        <pc:spChg chg="mod">
          <ac:chgData name="Iñigo Larrea Pombo" userId="357ec2ea0994ad8c" providerId="LiveId" clId="{74B3ABE6-F7BE-41B4-92FC-E5FAD8542D0F}" dt="2022-11-07T18:50:41.145" v="602" actId="20577"/>
          <ac:spMkLst>
            <pc:docMk/>
            <pc:sldMk cId="3685194117" sldId="290"/>
            <ac:spMk id="2" creationId="{5A9D881F-CA86-A4F1-802F-E64731BD288E}"/>
          </ac:spMkLst>
        </pc:spChg>
        <pc:picChg chg="del">
          <ac:chgData name="Iñigo Larrea Pombo" userId="357ec2ea0994ad8c" providerId="LiveId" clId="{74B3ABE6-F7BE-41B4-92FC-E5FAD8542D0F}" dt="2022-11-07T18:50:38.745" v="601" actId="478"/>
          <ac:picMkLst>
            <pc:docMk/>
            <pc:sldMk cId="3685194117" sldId="290"/>
            <ac:picMk id="4" creationId="{986B8B13-65E1-8A15-DD24-A6068576D5FB}"/>
          </ac:picMkLst>
        </pc:picChg>
        <pc:picChg chg="add mod">
          <ac:chgData name="Iñigo Larrea Pombo" userId="357ec2ea0994ad8c" providerId="LiveId" clId="{74B3ABE6-F7BE-41B4-92FC-E5FAD8542D0F}" dt="2022-11-07T18:50:51.472" v="607" actId="1076"/>
          <ac:picMkLst>
            <pc:docMk/>
            <pc:sldMk cId="3685194117" sldId="290"/>
            <ac:picMk id="5" creationId="{0DB78D4D-8832-F425-4676-01BED41CE6AD}"/>
          </ac:picMkLst>
        </pc:picChg>
      </pc:sldChg>
      <pc:sldChg chg="addSp delSp modSp add mod ord">
        <pc:chgData name="Iñigo Larrea Pombo" userId="357ec2ea0994ad8c" providerId="LiveId" clId="{74B3ABE6-F7BE-41B4-92FC-E5FAD8542D0F}" dt="2022-11-07T18:52:07.031" v="629" actId="1076"/>
        <pc:sldMkLst>
          <pc:docMk/>
          <pc:sldMk cId="1128975271" sldId="291"/>
        </pc:sldMkLst>
        <pc:spChg chg="mod">
          <ac:chgData name="Iñigo Larrea Pombo" userId="357ec2ea0994ad8c" providerId="LiveId" clId="{74B3ABE6-F7BE-41B4-92FC-E5FAD8542D0F}" dt="2022-11-07T18:51:18.131" v="621" actId="20577"/>
          <ac:spMkLst>
            <pc:docMk/>
            <pc:sldMk cId="1128975271" sldId="291"/>
            <ac:spMk id="2" creationId="{5A9D881F-CA86-A4F1-802F-E64731BD288E}"/>
          </ac:spMkLst>
        </pc:spChg>
        <pc:picChg chg="add mod">
          <ac:chgData name="Iñigo Larrea Pombo" userId="357ec2ea0994ad8c" providerId="LiveId" clId="{74B3ABE6-F7BE-41B4-92FC-E5FAD8542D0F}" dt="2022-11-07T18:52:07.031" v="629" actId="1076"/>
          <ac:picMkLst>
            <pc:docMk/>
            <pc:sldMk cId="1128975271" sldId="291"/>
            <ac:picMk id="4" creationId="{650CE205-B09E-FDD8-5FA6-4CFF80497ECD}"/>
          </ac:picMkLst>
        </pc:picChg>
        <pc:picChg chg="del">
          <ac:chgData name="Iñigo Larrea Pombo" userId="357ec2ea0994ad8c" providerId="LiveId" clId="{74B3ABE6-F7BE-41B4-92FC-E5FAD8542D0F}" dt="2022-11-07T18:51:54.708" v="622" actId="478"/>
          <ac:picMkLst>
            <pc:docMk/>
            <pc:sldMk cId="1128975271" sldId="291"/>
            <ac:picMk id="5" creationId="{0DB78D4D-8832-F425-4676-01BED41CE6AD}"/>
          </ac:picMkLst>
        </pc:picChg>
      </pc:sldChg>
      <pc:sldChg chg="new del">
        <pc:chgData name="Iñigo Larrea Pombo" userId="357ec2ea0994ad8c" providerId="LiveId" clId="{74B3ABE6-F7BE-41B4-92FC-E5FAD8542D0F}" dt="2022-11-07T19:01:10.002" v="668" actId="47"/>
        <pc:sldMkLst>
          <pc:docMk/>
          <pc:sldMk cId="4080210878" sldId="292"/>
        </pc:sldMkLst>
      </pc:sldChg>
      <pc:sldChg chg="addSp delSp modSp add mod">
        <pc:chgData name="Iñigo Larrea Pombo" userId="357ec2ea0994ad8c" providerId="LiveId" clId="{74B3ABE6-F7BE-41B4-92FC-E5FAD8542D0F}" dt="2022-11-07T19:04:59.105" v="691" actId="1076"/>
        <pc:sldMkLst>
          <pc:docMk/>
          <pc:sldMk cId="4166139110" sldId="292"/>
        </pc:sldMkLst>
        <pc:graphicFrameChg chg="add mod modGraphic">
          <ac:chgData name="Iñigo Larrea Pombo" userId="357ec2ea0994ad8c" providerId="LiveId" clId="{74B3ABE6-F7BE-41B4-92FC-E5FAD8542D0F}" dt="2022-11-07T19:04:59.105" v="691" actId="1076"/>
          <ac:graphicFrameMkLst>
            <pc:docMk/>
            <pc:sldMk cId="4166139110" sldId="292"/>
            <ac:graphicFrameMk id="8" creationId="{5B449AF5-07F3-94BD-66AF-D653FBB65A35}"/>
          </ac:graphicFrameMkLst>
        </pc:graphicFrameChg>
        <pc:picChg chg="del">
          <ac:chgData name="Iñigo Larrea Pombo" userId="357ec2ea0994ad8c" providerId="LiveId" clId="{74B3ABE6-F7BE-41B4-92FC-E5FAD8542D0F}" dt="2022-11-07T19:02:26.317" v="672" actId="478"/>
          <ac:picMkLst>
            <pc:docMk/>
            <pc:sldMk cId="4166139110" sldId="292"/>
            <ac:picMk id="3" creationId="{DE89FD0A-0053-6AF9-7151-B929C2065E67}"/>
          </ac:picMkLst>
        </pc:picChg>
        <pc:picChg chg="add mod">
          <ac:chgData name="Iñigo Larrea Pombo" userId="357ec2ea0994ad8c" providerId="LiveId" clId="{74B3ABE6-F7BE-41B4-92FC-E5FAD8542D0F}" dt="2022-11-07T19:04:51.354" v="689" actId="1076"/>
          <ac:picMkLst>
            <pc:docMk/>
            <pc:sldMk cId="4166139110" sldId="292"/>
            <ac:picMk id="4" creationId="{B6B7C657-E837-2781-4C9B-12EF0BA1C5DD}"/>
          </ac:picMkLst>
        </pc:picChg>
        <pc:picChg chg="add mod">
          <ac:chgData name="Iñigo Larrea Pombo" userId="357ec2ea0994ad8c" providerId="LiveId" clId="{74B3ABE6-F7BE-41B4-92FC-E5FAD8542D0F}" dt="2022-11-07T19:03:56.480" v="681" actId="1076"/>
          <ac:picMkLst>
            <pc:docMk/>
            <pc:sldMk cId="4166139110" sldId="292"/>
            <ac:picMk id="7" creationId="{03FBE7DA-4CB0-491B-4FB7-7BB69390B27C}"/>
          </ac:picMkLst>
        </pc:picChg>
      </pc:sldChg>
      <pc:sldChg chg="addSp delSp modSp add mod">
        <pc:chgData name="Iñigo Larrea Pombo" userId="357ec2ea0994ad8c" providerId="LiveId" clId="{74B3ABE6-F7BE-41B4-92FC-E5FAD8542D0F}" dt="2022-11-07T19:46:51.299" v="1138" actId="207"/>
        <pc:sldMkLst>
          <pc:docMk/>
          <pc:sldMk cId="509411631" sldId="293"/>
        </pc:sldMkLst>
        <pc:spChg chg="del">
          <ac:chgData name="Iñigo Larrea Pombo" userId="357ec2ea0994ad8c" providerId="LiveId" clId="{74B3ABE6-F7BE-41B4-92FC-E5FAD8542D0F}" dt="2022-11-07T19:19:52.344" v="885" actId="478"/>
          <ac:spMkLst>
            <pc:docMk/>
            <pc:sldMk cId="509411631" sldId="293"/>
            <ac:spMk id="3" creationId="{FA312737-A68F-E11B-2202-A47582E37FCA}"/>
          </ac:spMkLst>
        </pc:spChg>
        <pc:spChg chg="del">
          <ac:chgData name="Iñigo Larrea Pombo" userId="357ec2ea0994ad8c" providerId="LiveId" clId="{74B3ABE6-F7BE-41B4-92FC-E5FAD8542D0F}" dt="2022-11-07T19:19:53.650" v="886" actId="478"/>
          <ac:spMkLst>
            <pc:docMk/>
            <pc:sldMk cId="509411631" sldId="293"/>
            <ac:spMk id="4" creationId="{9998C53C-345F-4BAB-ED97-1D71A273FCB1}"/>
          </ac:spMkLst>
        </pc:spChg>
        <pc:spChg chg="del">
          <ac:chgData name="Iñigo Larrea Pombo" userId="357ec2ea0994ad8c" providerId="LiveId" clId="{74B3ABE6-F7BE-41B4-92FC-E5FAD8542D0F}" dt="2022-11-07T19:19:54.524" v="887" actId="478"/>
          <ac:spMkLst>
            <pc:docMk/>
            <pc:sldMk cId="509411631" sldId="293"/>
            <ac:spMk id="7" creationId="{15820D00-EA98-7C52-99E6-377FA9D66719}"/>
          </ac:spMkLst>
        </pc:spChg>
        <pc:spChg chg="del">
          <ac:chgData name="Iñigo Larrea Pombo" userId="357ec2ea0994ad8c" providerId="LiveId" clId="{74B3ABE6-F7BE-41B4-92FC-E5FAD8542D0F}" dt="2022-11-07T19:19:55.458" v="888" actId="478"/>
          <ac:spMkLst>
            <pc:docMk/>
            <pc:sldMk cId="509411631" sldId="293"/>
            <ac:spMk id="8" creationId="{2208986E-D42F-68EF-10AC-ED86C72C0CFE}"/>
          </ac:spMkLst>
        </pc:spChg>
        <pc:spChg chg="add mod">
          <ac:chgData name="Iñigo Larrea Pombo" userId="357ec2ea0994ad8c" providerId="LiveId" clId="{74B3ABE6-F7BE-41B4-92FC-E5FAD8542D0F}" dt="2022-11-07T19:46:51.299" v="1138" actId="207"/>
          <ac:spMkLst>
            <pc:docMk/>
            <pc:sldMk cId="509411631" sldId="293"/>
            <ac:spMk id="16" creationId="{B2F82DFD-83F0-B9EA-AD38-4A8C53B5DE1B}"/>
          </ac:spMkLst>
        </pc:spChg>
        <pc:graphicFrameChg chg="add del mod modGraphic">
          <ac:chgData name="Iñigo Larrea Pombo" userId="357ec2ea0994ad8c" providerId="LiveId" clId="{74B3ABE6-F7BE-41B4-92FC-E5FAD8542D0F}" dt="2022-11-07T19:45:47.146" v="1092" actId="478"/>
          <ac:graphicFrameMkLst>
            <pc:docMk/>
            <pc:sldMk cId="509411631" sldId="293"/>
            <ac:graphicFrameMk id="13" creationId="{330968FC-C1B0-E111-6A35-F054666FB0D6}"/>
          </ac:graphicFrameMkLst>
        </pc:graphicFrameChg>
        <pc:picChg chg="del">
          <ac:chgData name="Iñigo Larrea Pombo" userId="357ec2ea0994ad8c" providerId="LiveId" clId="{74B3ABE6-F7BE-41B4-92FC-E5FAD8542D0F}" dt="2022-11-07T19:19:50.203" v="884" actId="478"/>
          <ac:picMkLst>
            <pc:docMk/>
            <pc:sldMk cId="509411631" sldId="293"/>
            <ac:picMk id="6" creationId="{5A8765B1-41D7-0279-1E7C-1288F0B47C48}"/>
          </ac:picMkLst>
        </pc:picChg>
        <pc:picChg chg="add mod">
          <ac:chgData name="Iñigo Larrea Pombo" userId="357ec2ea0994ad8c" providerId="LiveId" clId="{74B3ABE6-F7BE-41B4-92FC-E5FAD8542D0F}" dt="2022-11-07T19:44:09.389" v="1086" actId="1076"/>
          <ac:picMkLst>
            <pc:docMk/>
            <pc:sldMk cId="509411631" sldId="293"/>
            <ac:picMk id="10" creationId="{98F91865-B0D6-15FB-0FD2-E7813FEAD44D}"/>
          </ac:picMkLst>
        </pc:picChg>
        <pc:picChg chg="add mod">
          <ac:chgData name="Iñigo Larrea Pombo" userId="357ec2ea0994ad8c" providerId="LiveId" clId="{74B3ABE6-F7BE-41B4-92FC-E5FAD8542D0F}" dt="2022-11-07T19:44:34.196" v="1088" actId="1076"/>
          <ac:picMkLst>
            <pc:docMk/>
            <pc:sldMk cId="509411631" sldId="293"/>
            <ac:picMk id="12" creationId="{79A1EAF9-8608-D6F1-E425-C05EBA8A7013}"/>
          </ac:picMkLst>
        </pc:picChg>
        <pc:picChg chg="add mod">
          <ac:chgData name="Iñigo Larrea Pombo" userId="357ec2ea0994ad8c" providerId="LiveId" clId="{74B3ABE6-F7BE-41B4-92FC-E5FAD8542D0F}" dt="2022-11-07T19:46:14.028" v="1098" actId="1076"/>
          <ac:picMkLst>
            <pc:docMk/>
            <pc:sldMk cId="509411631" sldId="293"/>
            <ac:picMk id="15" creationId="{B9248169-CFE4-2C8F-2157-B0736EE55DEC}"/>
          </ac:picMkLst>
        </pc:picChg>
      </pc:sldChg>
      <pc:sldChg chg="addSp delSp modSp add del mod">
        <pc:chgData name="Iñigo Larrea Pombo" userId="357ec2ea0994ad8c" providerId="LiveId" clId="{74B3ABE6-F7BE-41B4-92FC-E5FAD8542D0F}" dt="2022-11-07T19:15:42.291" v="697" actId="2696"/>
        <pc:sldMkLst>
          <pc:docMk/>
          <pc:sldMk cId="892112031" sldId="293"/>
        </pc:sldMkLst>
        <pc:picChg chg="add del mod">
          <ac:chgData name="Iñigo Larrea Pombo" userId="357ec2ea0994ad8c" providerId="LiveId" clId="{74B3ABE6-F7BE-41B4-92FC-E5FAD8542D0F}" dt="2022-11-07T19:15:35.813" v="696" actId="21"/>
          <ac:picMkLst>
            <pc:docMk/>
            <pc:sldMk cId="892112031" sldId="293"/>
            <ac:picMk id="3" creationId="{C6DA1B6C-3B02-69CA-3501-BBEB428F1A24}"/>
          </ac:picMkLst>
        </pc:picChg>
        <pc:picChg chg="del">
          <ac:chgData name="Iñigo Larrea Pombo" userId="357ec2ea0994ad8c" providerId="LiveId" clId="{74B3ABE6-F7BE-41B4-92FC-E5FAD8542D0F}" dt="2022-11-07T19:02:58.060" v="676" actId="478"/>
          <ac:picMkLst>
            <pc:docMk/>
            <pc:sldMk cId="892112031" sldId="293"/>
            <ac:picMk id="4" creationId="{B6B7C657-E837-2781-4C9B-12EF0BA1C5DD}"/>
          </ac:picMkLst>
        </pc:picChg>
      </pc:sldChg>
      <pc:sldChg chg="addSp modSp add del mod setBg">
        <pc:chgData name="Iñigo Larrea Pombo" userId="357ec2ea0994ad8c" providerId="LiveId" clId="{74B3ABE6-F7BE-41B4-92FC-E5FAD8542D0F}" dt="2022-11-07T19:18:16.846" v="875" actId="47"/>
        <pc:sldMkLst>
          <pc:docMk/>
          <pc:sldMk cId="2992248127" sldId="293"/>
        </pc:sldMkLst>
        <pc:picChg chg="add mod">
          <ac:chgData name="Iñigo Larrea Pombo" userId="357ec2ea0994ad8c" providerId="LiveId" clId="{74B3ABE6-F7BE-41B4-92FC-E5FAD8542D0F}" dt="2022-11-07T19:18:03.865" v="874" actId="1076"/>
          <ac:picMkLst>
            <pc:docMk/>
            <pc:sldMk cId="2992248127" sldId="293"/>
            <ac:picMk id="2" creationId="{4EF69208-D4ED-E26F-4715-329E06C16DB8}"/>
          </ac:picMkLst>
        </pc:picChg>
      </pc:sldChg>
      <pc:sldChg chg="add del setBg">
        <pc:chgData name="Iñigo Larrea Pombo" userId="357ec2ea0994ad8c" providerId="LiveId" clId="{74B3ABE6-F7BE-41B4-92FC-E5FAD8542D0F}" dt="2022-11-07T19:17:44.080" v="871"/>
        <pc:sldMkLst>
          <pc:docMk/>
          <pc:sldMk cId="22639488" sldId="294"/>
        </pc:sldMkLst>
      </pc:sldChg>
      <pc:sldChg chg="addSp delSp modSp add mod">
        <pc:chgData name="Iñigo Larrea Pombo" userId="357ec2ea0994ad8c" providerId="LiveId" clId="{74B3ABE6-F7BE-41B4-92FC-E5FAD8542D0F}" dt="2022-11-07T19:26:51.891" v="955" actId="1076"/>
        <pc:sldMkLst>
          <pc:docMk/>
          <pc:sldMk cId="3629251527" sldId="294"/>
        </pc:sldMkLst>
        <pc:spChg chg="mod ord">
          <ac:chgData name="Iñigo Larrea Pombo" userId="357ec2ea0994ad8c" providerId="LiveId" clId="{74B3ABE6-F7BE-41B4-92FC-E5FAD8542D0F}" dt="2022-11-07T19:26:51.891" v="955" actId="1076"/>
          <ac:spMkLst>
            <pc:docMk/>
            <pc:sldMk cId="3629251527" sldId="294"/>
            <ac:spMk id="4" creationId="{8F7D59E3-056B-329A-8D5E-5193540362DF}"/>
          </ac:spMkLst>
        </pc:spChg>
        <pc:picChg chg="del">
          <ac:chgData name="Iñigo Larrea Pombo" userId="357ec2ea0994ad8c" providerId="LiveId" clId="{74B3ABE6-F7BE-41B4-92FC-E5FAD8542D0F}" dt="2022-11-07T19:26:14.685" v="890" actId="478"/>
          <ac:picMkLst>
            <pc:docMk/>
            <pc:sldMk cId="3629251527" sldId="294"/>
            <ac:picMk id="2" creationId="{CC0941B2-8CC7-FF75-B0D9-5B7D34EE5A5B}"/>
          </ac:picMkLst>
        </pc:picChg>
        <pc:picChg chg="add mod">
          <ac:chgData name="Iñigo Larrea Pombo" userId="357ec2ea0994ad8c" providerId="LiveId" clId="{74B3ABE6-F7BE-41B4-92FC-E5FAD8542D0F}" dt="2022-11-07T19:26:19.647" v="893" actId="14100"/>
          <ac:picMkLst>
            <pc:docMk/>
            <pc:sldMk cId="3629251527" sldId="294"/>
            <ac:picMk id="5" creationId="{B84AD379-F83F-5D00-E7AE-85710C493935}"/>
          </ac:picMkLst>
        </pc:picChg>
      </pc:sldChg>
      <pc:sldChg chg="addSp delSp modSp add mod">
        <pc:chgData name="Iñigo Larrea Pombo" userId="357ec2ea0994ad8c" providerId="LiveId" clId="{74B3ABE6-F7BE-41B4-92FC-E5FAD8542D0F}" dt="2022-11-07T19:40:59.975" v="1083" actId="170"/>
        <pc:sldMkLst>
          <pc:docMk/>
          <pc:sldMk cId="4211528358" sldId="295"/>
        </pc:sldMkLst>
        <pc:spChg chg="mod ord">
          <ac:chgData name="Iñigo Larrea Pombo" userId="357ec2ea0994ad8c" providerId="LiveId" clId="{74B3ABE6-F7BE-41B4-92FC-E5FAD8542D0F}" dt="2022-11-07T19:40:59.975" v="1083" actId="170"/>
          <ac:spMkLst>
            <pc:docMk/>
            <pc:sldMk cId="4211528358" sldId="295"/>
            <ac:spMk id="4" creationId="{8F7D59E3-056B-329A-8D5E-5193540362DF}"/>
          </ac:spMkLst>
        </pc:spChg>
        <pc:picChg chg="add del mod">
          <ac:chgData name="Iñigo Larrea Pombo" userId="357ec2ea0994ad8c" providerId="LiveId" clId="{74B3ABE6-F7BE-41B4-92FC-E5FAD8542D0F}" dt="2022-11-07T19:39:51.418" v="963" actId="478"/>
          <ac:picMkLst>
            <pc:docMk/>
            <pc:sldMk cId="4211528358" sldId="295"/>
            <ac:picMk id="3" creationId="{BD0B6558-CDCB-1472-50D7-8612BB2EC4E7}"/>
          </ac:picMkLst>
        </pc:picChg>
        <pc:picChg chg="del">
          <ac:chgData name="Iñigo Larrea Pombo" userId="357ec2ea0994ad8c" providerId="LiveId" clId="{74B3ABE6-F7BE-41B4-92FC-E5FAD8542D0F}" dt="2022-11-07T19:38:54.039" v="957" actId="478"/>
          <ac:picMkLst>
            <pc:docMk/>
            <pc:sldMk cId="4211528358" sldId="295"/>
            <ac:picMk id="5" creationId="{B84AD379-F83F-5D00-E7AE-85710C493935}"/>
          </ac:picMkLst>
        </pc:picChg>
        <pc:picChg chg="add mod">
          <ac:chgData name="Iñigo Larrea Pombo" userId="357ec2ea0994ad8c" providerId="LiveId" clId="{74B3ABE6-F7BE-41B4-92FC-E5FAD8542D0F}" dt="2022-11-07T19:39:59.165" v="967" actId="1076"/>
          <ac:picMkLst>
            <pc:docMk/>
            <pc:sldMk cId="4211528358" sldId="295"/>
            <ac:picMk id="7" creationId="{2A4066F2-92CB-6DA8-3403-66080285C543}"/>
          </ac:picMkLst>
        </pc:picChg>
      </pc:sldChg>
      <pc:sldChg chg="addSp modSp add mod">
        <pc:chgData name="Iñigo Larrea Pombo" userId="357ec2ea0994ad8c" providerId="LiveId" clId="{74B3ABE6-F7BE-41B4-92FC-E5FAD8542D0F}" dt="2022-11-07T19:48:45.414" v="1182" actId="1076"/>
        <pc:sldMkLst>
          <pc:docMk/>
          <pc:sldMk cId="355882198" sldId="296"/>
        </pc:sldMkLst>
        <pc:spChg chg="add mod">
          <ac:chgData name="Iñigo Larrea Pombo" userId="357ec2ea0994ad8c" providerId="LiveId" clId="{74B3ABE6-F7BE-41B4-92FC-E5FAD8542D0F}" dt="2022-11-07T19:48:45.414" v="1182" actId="1076"/>
          <ac:spMkLst>
            <pc:docMk/>
            <pc:sldMk cId="355882198" sldId="296"/>
            <ac:spMk id="4" creationId="{9F5BCA80-9E06-F842-DEEE-FD2D9845E857}"/>
          </ac:spMkLst>
        </pc:spChg>
        <pc:picChg chg="add mod">
          <ac:chgData name="Iñigo Larrea Pombo" userId="357ec2ea0994ad8c" providerId="LiveId" clId="{74B3ABE6-F7BE-41B4-92FC-E5FAD8542D0F}" dt="2022-11-07T19:48:03.733" v="1140" actId="1076"/>
          <ac:picMkLst>
            <pc:docMk/>
            <pc:sldMk cId="355882198" sldId="296"/>
            <ac:picMk id="3" creationId="{8529EEAA-A8A4-C761-E432-BD1969A58F0D}"/>
          </ac:picMkLst>
        </pc:picChg>
      </pc:sldChg>
      <pc:sldChg chg="addSp delSp modSp add mod">
        <pc:chgData name="Iñigo Larrea Pombo" userId="357ec2ea0994ad8c" providerId="LiveId" clId="{74B3ABE6-F7BE-41B4-92FC-E5FAD8542D0F}" dt="2022-11-07T19:51:24.752" v="1239" actId="1076"/>
        <pc:sldMkLst>
          <pc:docMk/>
          <pc:sldMk cId="2187471281" sldId="297"/>
        </pc:sldMkLst>
        <pc:spChg chg="mod">
          <ac:chgData name="Iñigo Larrea Pombo" userId="357ec2ea0994ad8c" providerId="LiveId" clId="{74B3ABE6-F7BE-41B4-92FC-E5FAD8542D0F}" dt="2022-11-07T19:50:46.958" v="1233" actId="1076"/>
          <ac:spMkLst>
            <pc:docMk/>
            <pc:sldMk cId="2187471281" sldId="297"/>
            <ac:spMk id="4" creationId="{9F5BCA80-9E06-F842-DEEE-FD2D9845E857}"/>
          </ac:spMkLst>
        </pc:spChg>
        <pc:spChg chg="add mod">
          <ac:chgData name="Iñigo Larrea Pombo" userId="357ec2ea0994ad8c" providerId="LiveId" clId="{74B3ABE6-F7BE-41B4-92FC-E5FAD8542D0F}" dt="2022-11-07T19:51:24.752" v="1239" actId="1076"/>
          <ac:spMkLst>
            <pc:docMk/>
            <pc:sldMk cId="2187471281" sldId="297"/>
            <ac:spMk id="10" creationId="{1D97280D-60A9-081A-D4D6-2778D8276DA9}"/>
          </ac:spMkLst>
        </pc:spChg>
        <pc:picChg chg="del">
          <ac:chgData name="Iñigo Larrea Pombo" userId="357ec2ea0994ad8c" providerId="LiveId" clId="{74B3ABE6-F7BE-41B4-92FC-E5FAD8542D0F}" dt="2022-11-07T19:48:57.310" v="1184" actId="478"/>
          <ac:picMkLst>
            <pc:docMk/>
            <pc:sldMk cId="2187471281" sldId="297"/>
            <ac:picMk id="3" creationId="{8529EEAA-A8A4-C761-E432-BD1969A58F0D}"/>
          </ac:picMkLst>
        </pc:picChg>
        <pc:picChg chg="add mod">
          <ac:chgData name="Iñigo Larrea Pombo" userId="357ec2ea0994ad8c" providerId="LiveId" clId="{74B3ABE6-F7BE-41B4-92FC-E5FAD8542D0F}" dt="2022-11-07T19:49:43.266" v="1187" actId="1076"/>
          <ac:picMkLst>
            <pc:docMk/>
            <pc:sldMk cId="2187471281" sldId="297"/>
            <ac:picMk id="6" creationId="{E471BDF8-7B51-F582-2520-135A04AEFF12}"/>
          </ac:picMkLst>
        </pc:picChg>
        <pc:picChg chg="add mod ord">
          <ac:chgData name="Iñigo Larrea Pombo" userId="357ec2ea0994ad8c" providerId="LiveId" clId="{74B3ABE6-F7BE-41B4-92FC-E5FAD8542D0F}" dt="2022-11-07T19:51:22.126" v="1238" actId="1076"/>
          <ac:picMkLst>
            <pc:docMk/>
            <pc:sldMk cId="2187471281" sldId="297"/>
            <ac:picMk id="8" creationId="{A94E7BAA-108A-6569-50C2-774A062574A7}"/>
          </ac:picMkLst>
        </pc:picChg>
      </pc:sldChg>
      <pc:sldChg chg="addSp delSp modSp add mod">
        <pc:chgData name="Iñigo Larrea Pombo" userId="357ec2ea0994ad8c" providerId="LiveId" clId="{74B3ABE6-F7BE-41B4-92FC-E5FAD8542D0F}" dt="2022-11-07T19:56:52.126" v="1444" actId="20577"/>
        <pc:sldMkLst>
          <pc:docMk/>
          <pc:sldMk cId="270737605" sldId="298"/>
        </pc:sldMkLst>
        <pc:spChg chg="mod ord">
          <ac:chgData name="Iñigo Larrea Pombo" userId="357ec2ea0994ad8c" providerId="LiveId" clId="{74B3ABE6-F7BE-41B4-92FC-E5FAD8542D0F}" dt="2022-11-07T19:55:59.931" v="1339" actId="404"/>
          <ac:spMkLst>
            <pc:docMk/>
            <pc:sldMk cId="270737605" sldId="298"/>
            <ac:spMk id="4" creationId="{9F5BCA80-9E06-F842-DEEE-FD2D9845E857}"/>
          </ac:spMkLst>
        </pc:spChg>
        <pc:spChg chg="add mod">
          <ac:chgData name="Iñigo Larrea Pombo" userId="357ec2ea0994ad8c" providerId="LiveId" clId="{74B3ABE6-F7BE-41B4-92FC-E5FAD8542D0F}" dt="2022-11-07T19:55:44.299" v="1335" actId="1076"/>
          <ac:spMkLst>
            <pc:docMk/>
            <pc:sldMk cId="270737605" sldId="298"/>
            <ac:spMk id="7" creationId="{0DA811F5-5687-71BB-0041-604C5C1E3DF6}"/>
          </ac:spMkLst>
        </pc:spChg>
        <pc:spChg chg="del mod ord">
          <ac:chgData name="Iñigo Larrea Pombo" userId="357ec2ea0994ad8c" providerId="LiveId" clId="{74B3ABE6-F7BE-41B4-92FC-E5FAD8542D0F}" dt="2022-11-07T19:52:27.268" v="1250" actId="478"/>
          <ac:spMkLst>
            <pc:docMk/>
            <pc:sldMk cId="270737605" sldId="298"/>
            <ac:spMk id="10" creationId="{1D97280D-60A9-081A-D4D6-2778D8276DA9}"/>
          </ac:spMkLst>
        </pc:spChg>
        <pc:spChg chg="add mod">
          <ac:chgData name="Iñigo Larrea Pombo" userId="357ec2ea0994ad8c" providerId="LiveId" clId="{74B3ABE6-F7BE-41B4-92FC-E5FAD8542D0F}" dt="2022-11-07T19:56:52.126" v="1444" actId="20577"/>
          <ac:spMkLst>
            <pc:docMk/>
            <pc:sldMk cId="270737605" sldId="298"/>
            <ac:spMk id="15" creationId="{89CB690C-FEC3-439F-9597-4240D36FA09D}"/>
          </ac:spMkLst>
        </pc:spChg>
        <pc:picChg chg="add mod">
          <ac:chgData name="Iñigo Larrea Pombo" userId="357ec2ea0994ad8c" providerId="LiveId" clId="{74B3ABE6-F7BE-41B4-92FC-E5FAD8542D0F}" dt="2022-11-07T19:55:41.787" v="1334" actId="1076"/>
          <ac:picMkLst>
            <pc:docMk/>
            <pc:sldMk cId="270737605" sldId="298"/>
            <ac:picMk id="3" creationId="{867B5AFD-11BF-07A7-C059-27CF85A95B97}"/>
          </ac:picMkLst>
        </pc:picChg>
        <pc:picChg chg="del">
          <ac:chgData name="Iñigo Larrea Pombo" userId="357ec2ea0994ad8c" providerId="LiveId" clId="{74B3ABE6-F7BE-41B4-92FC-E5FAD8542D0F}" dt="2022-11-07T19:51:35.590" v="1241" actId="478"/>
          <ac:picMkLst>
            <pc:docMk/>
            <pc:sldMk cId="270737605" sldId="298"/>
            <ac:picMk id="6" creationId="{E471BDF8-7B51-F582-2520-135A04AEFF12}"/>
          </ac:picMkLst>
        </pc:picChg>
        <pc:picChg chg="del">
          <ac:chgData name="Iñigo Larrea Pombo" userId="357ec2ea0994ad8c" providerId="LiveId" clId="{74B3ABE6-F7BE-41B4-92FC-E5FAD8542D0F}" dt="2022-11-07T19:51:35.940" v="1242" actId="478"/>
          <ac:picMkLst>
            <pc:docMk/>
            <pc:sldMk cId="270737605" sldId="298"/>
            <ac:picMk id="8" creationId="{A94E7BAA-108A-6569-50C2-774A062574A7}"/>
          </ac:picMkLst>
        </pc:picChg>
        <pc:picChg chg="add mod">
          <ac:chgData name="Iñigo Larrea Pombo" userId="357ec2ea0994ad8c" providerId="LiveId" clId="{74B3ABE6-F7BE-41B4-92FC-E5FAD8542D0F}" dt="2022-11-07T19:55:38.430" v="1333" actId="1076"/>
          <ac:picMkLst>
            <pc:docMk/>
            <pc:sldMk cId="270737605" sldId="298"/>
            <ac:picMk id="12" creationId="{0D62C30C-72CD-7E7C-92A5-EA8FF8AD6D61}"/>
          </ac:picMkLst>
        </pc:picChg>
        <pc:picChg chg="add del">
          <ac:chgData name="Iñigo Larrea Pombo" userId="357ec2ea0994ad8c" providerId="LiveId" clId="{74B3ABE6-F7BE-41B4-92FC-E5FAD8542D0F}" dt="2022-11-07T19:56:07.932" v="1341" actId="478"/>
          <ac:picMkLst>
            <pc:docMk/>
            <pc:sldMk cId="270737605" sldId="298"/>
            <ac:picMk id="14" creationId="{32670094-E077-7E40-0A63-E8F9FF9F50A9}"/>
          </ac:picMkLst>
        </pc:picChg>
      </pc:sldChg>
      <pc:sldChg chg="addSp delSp modSp add mod">
        <pc:chgData name="Iñigo Larrea Pombo" userId="357ec2ea0994ad8c" providerId="LiveId" clId="{74B3ABE6-F7BE-41B4-92FC-E5FAD8542D0F}" dt="2022-11-07T20:00:26.149" v="1680" actId="1076"/>
        <pc:sldMkLst>
          <pc:docMk/>
          <pc:sldMk cId="3563564969" sldId="299"/>
        </pc:sldMkLst>
        <pc:spChg chg="mod">
          <ac:chgData name="Iñigo Larrea Pombo" userId="357ec2ea0994ad8c" providerId="LiveId" clId="{74B3ABE6-F7BE-41B4-92FC-E5FAD8542D0F}" dt="2022-11-07T20:00:26.149" v="1680" actId="1076"/>
          <ac:spMkLst>
            <pc:docMk/>
            <pc:sldMk cId="3563564969" sldId="299"/>
            <ac:spMk id="4" creationId="{9F5BCA80-9E06-F842-DEEE-FD2D9845E857}"/>
          </ac:spMkLst>
        </pc:spChg>
        <pc:spChg chg="mod">
          <ac:chgData name="Iñigo Larrea Pombo" userId="357ec2ea0994ad8c" providerId="LiveId" clId="{74B3ABE6-F7BE-41B4-92FC-E5FAD8542D0F}" dt="2022-11-07T19:58:43.308" v="1457" actId="14100"/>
          <ac:spMkLst>
            <pc:docMk/>
            <pc:sldMk cId="3563564969" sldId="299"/>
            <ac:spMk id="7" creationId="{0DA811F5-5687-71BB-0041-604C5C1E3DF6}"/>
          </ac:spMkLst>
        </pc:spChg>
        <pc:spChg chg="del mod">
          <ac:chgData name="Iñigo Larrea Pombo" userId="357ec2ea0994ad8c" providerId="LiveId" clId="{74B3ABE6-F7BE-41B4-92FC-E5FAD8542D0F}" dt="2022-11-07T20:00:12.539" v="1649" actId="478"/>
          <ac:spMkLst>
            <pc:docMk/>
            <pc:sldMk cId="3563564969" sldId="299"/>
            <ac:spMk id="15" creationId="{89CB690C-FEC3-439F-9597-4240D36FA09D}"/>
          </ac:spMkLst>
        </pc:spChg>
        <pc:picChg chg="del">
          <ac:chgData name="Iñigo Larrea Pombo" userId="357ec2ea0994ad8c" providerId="LiveId" clId="{74B3ABE6-F7BE-41B4-92FC-E5FAD8542D0F}" dt="2022-11-07T19:58:22.781" v="1446" actId="478"/>
          <ac:picMkLst>
            <pc:docMk/>
            <pc:sldMk cId="3563564969" sldId="299"/>
            <ac:picMk id="3" creationId="{867B5AFD-11BF-07A7-C059-27CF85A95B97}"/>
          </ac:picMkLst>
        </pc:picChg>
        <pc:picChg chg="add mod ord">
          <ac:chgData name="Iñigo Larrea Pombo" userId="357ec2ea0994ad8c" providerId="LiveId" clId="{74B3ABE6-F7BE-41B4-92FC-E5FAD8542D0F}" dt="2022-11-07T19:58:33.433" v="1455" actId="171"/>
          <ac:picMkLst>
            <pc:docMk/>
            <pc:sldMk cId="3563564969" sldId="299"/>
            <ac:picMk id="6" creationId="{000A0DB1-7D8F-A76A-68A0-52B10B5F0378}"/>
          </ac:picMkLst>
        </pc:picChg>
        <pc:picChg chg="del">
          <ac:chgData name="Iñigo Larrea Pombo" userId="357ec2ea0994ad8c" providerId="LiveId" clId="{74B3ABE6-F7BE-41B4-92FC-E5FAD8542D0F}" dt="2022-11-07T19:58:24.448" v="1447" actId="478"/>
          <ac:picMkLst>
            <pc:docMk/>
            <pc:sldMk cId="3563564969" sldId="299"/>
            <ac:picMk id="12" creationId="{0D62C30C-72CD-7E7C-92A5-EA8FF8AD6D6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F5DECA-084D-4ED6-9AAF-2BFEE9963321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B53937D-A52F-41D2-849A-8DB6146AA25B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s-ES" sz="2000" dirty="0">
              <a:solidFill>
                <a:schemeClr val="bg1"/>
              </a:solidFill>
            </a:rPr>
            <a:t>1 - Load  and </a:t>
          </a:r>
          <a:r>
            <a:rPr lang="es-ES" sz="2000" dirty="0" err="1">
              <a:solidFill>
                <a:schemeClr val="bg1"/>
              </a:solidFill>
            </a:rPr>
            <a:t>clean</a:t>
          </a:r>
          <a:r>
            <a:rPr lang="es-ES" sz="2000" dirty="0">
              <a:solidFill>
                <a:schemeClr val="bg1"/>
              </a:solidFill>
            </a:rPr>
            <a:t> *.CSV (Pandas </a:t>
          </a:r>
          <a:r>
            <a:rPr lang="es-ES" sz="2000" dirty="0" err="1">
              <a:solidFill>
                <a:schemeClr val="bg1"/>
              </a:solidFill>
            </a:rPr>
            <a:t>Dataframes</a:t>
          </a:r>
          <a:r>
            <a:rPr lang="es-ES" sz="2000" dirty="0">
              <a:solidFill>
                <a:schemeClr val="bg1"/>
              </a:solidFill>
            </a:rPr>
            <a:t>)</a:t>
          </a:r>
          <a:endParaRPr lang="en-US" sz="2000" dirty="0">
            <a:solidFill>
              <a:schemeClr val="bg1"/>
            </a:solidFill>
          </a:endParaRPr>
        </a:p>
      </dgm:t>
    </dgm:pt>
    <dgm:pt modelId="{ED3721B5-4ABF-410B-BE94-25585EE30DE7}" type="parTrans" cxnId="{19E6A3AA-D312-4EB0-B9DD-9B2F31D923CA}">
      <dgm:prSet/>
      <dgm:spPr/>
      <dgm:t>
        <a:bodyPr/>
        <a:lstStyle/>
        <a:p>
          <a:endParaRPr lang="en-US"/>
        </a:p>
      </dgm:t>
    </dgm:pt>
    <dgm:pt modelId="{BBB78E5A-6F47-4C5D-AB60-BC55FF40FA3E}" type="sibTrans" cxnId="{19E6A3AA-D312-4EB0-B9DD-9B2F31D923CA}">
      <dgm:prSet/>
      <dgm:spPr/>
      <dgm:t>
        <a:bodyPr/>
        <a:lstStyle/>
        <a:p>
          <a:endParaRPr lang="en-US"/>
        </a:p>
      </dgm:t>
    </dgm:pt>
    <dgm:pt modelId="{F7510CE5-775A-4697-B6F9-D03079AEFC56}">
      <dgm:prSet phldrT="[Text]" custT="1"/>
      <dgm:spPr/>
      <dgm:t>
        <a:bodyPr/>
        <a:lstStyle/>
        <a:p>
          <a:r>
            <a:rPr lang="es-ES" sz="2000" dirty="0">
              <a:solidFill>
                <a:schemeClr val="bg1"/>
              </a:solidFill>
            </a:rPr>
            <a:t>2 – </a:t>
          </a:r>
          <a:r>
            <a:rPr lang="es-ES" sz="2000" dirty="0" err="1">
              <a:solidFill>
                <a:schemeClr val="bg1"/>
              </a:solidFill>
            </a:rPr>
            <a:t>Upload</a:t>
          </a:r>
          <a:r>
            <a:rPr lang="es-ES" sz="2000" dirty="0">
              <a:solidFill>
                <a:schemeClr val="bg1"/>
              </a:solidFill>
            </a:rPr>
            <a:t> </a:t>
          </a:r>
          <a:r>
            <a:rPr lang="es-ES" sz="2000" dirty="0" err="1">
              <a:solidFill>
                <a:schemeClr val="bg1"/>
              </a:solidFill>
            </a:rPr>
            <a:t>Dataframes</a:t>
          </a:r>
          <a:r>
            <a:rPr lang="es-ES" sz="2000" dirty="0">
              <a:solidFill>
                <a:schemeClr val="bg1"/>
              </a:solidFill>
            </a:rPr>
            <a:t> </a:t>
          </a:r>
          <a:r>
            <a:rPr lang="es-ES" sz="2000" dirty="0" err="1">
              <a:solidFill>
                <a:schemeClr val="bg1"/>
              </a:solidFill>
            </a:rPr>
            <a:t>to</a:t>
          </a:r>
          <a:r>
            <a:rPr lang="es-ES" sz="2000" dirty="0">
              <a:solidFill>
                <a:schemeClr val="bg1"/>
              </a:solidFill>
            </a:rPr>
            <a:t> SQL</a:t>
          </a:r>
          <a:endParaRPr lang="en-US" sz="2000" dirty="0">
            <a:solidFill>
              <a:schemeClr val="bg1"/>
            </a:solidFill>
          </a:endParaRPr>
        </a:p>
      </dgm:t>
    </dgm:pt>
    <dgm:pt modelId="{75ECD61A-DAB9-4361-9EF6-F2DC485F157C}" type="parTrans" cxnId="{27B0707A-73E4-4B2D-B223-FB206623D9C4}">
      <dgm:prSet/>
      <dgm:spPr/>
      <dgm:t>
        <a:bodyPr/>
        <a:lstStyle/>
        <a:p>
          <a:endParaRPr lang="en-US"/>
        </a:p>
      </dgm:t>
    </dgm:pt>
    <dgm:pt modelId="{3E76AE54-4697-4BA1-9403-4D08F0FD1D2A}" type="sibTrans" cxnId="{27B0707A-73E4-4B2D-B223-FB206623D9C4}">
      <dgm:prSet/>
      <dgm:spPr/>
      <dgm:t>
        <a:bodyPr/>
        <a:lstStyle/>
        <a:p>
          <a:endParaRPr lang="en-US"/>
        </a:p>
      </dgm:t>
    </dgm:pt>
    <dgm:pt modelId="{1839AA9A-72EA-4708-8C6D-0C8AEF1A165B}">
      <dgm:prSet custT="1"/>
      <dgm:spPr/>
      <dgm:t>
        <a:bodyPr/>
        <a:lstStyle/>
        <a:p>
          <a:r>
            <a:rPr lang="es-ES" sz="2000" dirty="0">
              <a:solidFill>
                <a:schemeClr val="bg1"/>
              </a:solidFill>
            </a:rPr>
            <a:t>3 - </a:t>
          </a:r>
          <a:r>
            <a:rPr lang="es-ES" sz="2000" dirty="0" err="1">
              <a:solidFill>
                <a:schemeClr val="bg1"/>
              </a:solidFill>
            </a:rPr>
            <a:t>Create</a:t>
          </a:r>
          <a:r>
            <a:rPr lang="es-ES" sz="2000" dirty="0">
              <a:solidFill>
                <a:schemeClr val="bg1"/>
              </a:solidFill>
            </a:rPr>
            <a:t> SQL </a:t>
          </a:r>
          <a:r>
            <a:rPr lang="es-ES" sz="2000" dirty="0" err="1">
              <a:solidFill>
                <a:schemeClr val="bg1"/>
              </a:solidFill>
            </a:rPr>
            <a:t>fk</a:t>
          </a:r>
          <a:r>
            <a:rPr lang="es-ES" sz="2000" dirty="0">
              <a:solidFill>
                <a:schemeClr val="bg1"/>
              </a:solidFill>
            </a:rPr>
            <a:t> </a:t>
          </a:r>
          <a:r>
            <a:rPr lang="es-ES" sz="2000" dirty="0" err="1">
              <a:solidFill>
                <a:schemeClr val="bg1"/>
              </a:solidFill>
            </a:rPr>
            <a:t>relations</a:t>
          </a:r>
          <a:endParaRPr lang="en-US" sz="2000" dirty="0">
            <a:solidFill>
              <a:schemeClr val="bg1"/>
            </a:solidFill>
          </a:endParaRPr>
        </a:p>
      </dgm:t>
    </dgm:pt>
    <dgm:pt modelId="{BFD1582C-76BF-4276-B52A-950D468C9C79}" type="parTrans" cxnId="{FBF0B217-896E-4B7A-B9E0-B0BF44650561}">
      <dgm:prSet/>
      <dgm:spPr/>
      <dgm:t>
        <a:bodyPr/>
        <a:lstStyle/>
        <a:p>
          <a:endParaRPr lang="en-US"/>
        </a:p>
      </dgm:t>
    </dgm:pt>
    <dgm:pt modelId="{7612527A-7FAF-42B0-8040-C8F35844CE97}" type="sibTrans" cxnId="{FBF0B217-896E-4B7A-B9E0-B0BF44650561}">
      <dgm:prSet/>
      <dgm:spPr/>
      <dgm:t>
        <a:bodyPr/>
        <a:lstStyle/>
        <a:p>
          <a:endParaRPr lang="en-US"/>
        </a:p>
      </dgm:t>
    </dgm:pt>
    <dgm:pt modelId="{6AFFC8FD-AD0B-4AAB-B689-3EAC7843C138}">
      <dgm:prSet custT="1"/>
      <dgm:spPr/>
      <dgm:t>
        <a:bodyPr/>
        <a:lstStyle/>
        <a:p>
          <a:r>
            <a:rPr lang="es-ES" sz="2000" b="0" i="0" dirty="0">
              <a:solidFill>
                <a:schemeClr val="bg1"/>
              </a:solidFill>
            </a:rPr>
            <a:t>4 - </a:t>
          </a:r>
          <a:r>
            <a:rPr lang="es-ES" sz="2000" b="0" i="0" dirty="0" err="1">
              <a:solidFill>
                <a:schemeClr val="bg1"/>
              </a:solidFill>
            </a:rPr>
            <a:t>Launch</a:t>
          </a:r>
          <a:r>
            <a:rPr lang="es-ES" sz="2000" b="0" i="0" dirty="0">
              <a:solidFill>
                <a:schemeClr val="bg1"/>
              </a:solidFill>
            </a:rPr>
            <a:t> SQL </a:t>
          </a:r>
          <a:r>
            <a:rPr lang="es-ES" sz="2000" b="0" i="0" dirty="0" err="1">
              <a:solidFill>
                <a:schemeClr val="bg1"/>
              </a:solidFill>
            </a:rPr>
            <a:t>queries</a:t>
          </a:r>
          <a:endParaRPr lang="en-US" sz="2000" b="0" i="0" dirty="0">
            <a:solidFill>
              <a:schemeClr val="bg1"/>
            </a:solidFill>
          </a:endParaRPr>
        </a:p>
      </dgm:t>
    </dgm:pt>
    <dgm:pt modelId="{7A04358A-A794-466F-AFCA-2F7B4BA3AF90}" type="parTrans" cxnId="{40F47950-86F0-4E7C-9A8F-5B645282831B}">
      <dgm:prSet/>
      <dgm:spPr/>
      <dgm:t>
        <a:bodyPr/>
        <a:lstStyle/>
        <a:p>
          <a:endParaRPr lang="en-US"/>
        </a:p>
      </dgm:t>
    </dgm:pt>
    <dgm:pt modelId="{EE4F21BF-D19C-4827-BDBE-23823C53A0BB}" type="sibTrans" cxnId="{40F47950-86F0-4E7C-9A8F-5B645282831B}">
      <dgm:prSet/>
      <dgm:spPr/>
      <dgm:t>
        <a:bodyPr/>
        <a:lstStyle/>
        <a:p>
          <a:endParaRPr lang="en-US"/>
        </a:p>
      </dgm:t>
    </dgm:pt>
    <dgm:pt modelId="{67710DE9-8BA8-4709-936D-EA1135585ADD}" type="pres">
      <dgm:prSet presAssocID="{CBF5DECA-084D-4ED6-9AAF-2BFEE9963321}" presName="linear" presStyleCnt="0">
        <dgm:presLayoutVars>
          <dgm:dir/>
          <dgm:animLvl val="lvl"/>
          <dgm:resizeHandles val="exact"/>
        </dgm:presLayoutVars>
      </dgm:prSet>
      <dgm:spPr/>
    </dgm:pt>
    <dgm:pt modelId="{912EFEAD-7EEE-482A-87B2-7E5AC9BDD60F}" type="pres">
      <dgm:prSet presAssocID="{0B53937D-A52F-41D2-849A-8DB6146AA25B}" presName="parentLin" presStyleCnt="0"/>
      <dgm:spPr/>
    </dgm:pt>
    <dgm:pt modelId="{AC432AFB-7089-446E-93FB-2AB1C0F23A5F}" type="pres">
      <dgm:prSet presAssocID="{0B53937D-A52F-41D2-849A-8DB6146AA25B}" presName="parentLeftMargin" presStyleLbl="node1" presStyleIdx="0" presStyleCnt="4"/>
      <dgm:spPr/>
    </dgm:pt>
    <dgm:pt modelId="{46052324-1E4E-452A-84A1-0354BA5661BD}" type="pres">
      <dgm:prSet presAssocID="{0B53937D-A52F-41D2-849A-8DB6146AA25B}" presName="parentText" presStyleLbl="node1" presStyleIdx="0" presStyleCnt="4" custScaleX="120030" custScaleY="154878">
        <dgm:presLayoutVars>
          <dgm:chMax val="0"/>
          <dgm:bulletEnabled val="1"/>
        </dgm:presLayoutVars>
      </dgm:prSet>
      <dgm:spPr/>
    </dgm:pt>
    <dgm:pt modelId="{FAFC333B-7BFC-4ADE-B7D5-C748EEF17F25}" type="pres">
      <dgm:prSet presAssocID="{0B53937D-A52F-41D2-849A-8DB6146AA25B}" presName="negativeSpace" presStyleCnt="0"/>
      <dgm:spPr/>
    </dgm:pt>
    <dgm:pt modelId="{A8EBE550-388E-49A8-955D-DC5AB609C61D}" type="pres">
      <dgm:prSet presAssocID="{0B53937D-A52F-41D2-849A-8DB6146AA25B}" presName="childText" presStyleLbl="conFgAcc1" presStyleIdx="0" presStyleCnt="4">
        <dgm:presLayoutVars>
          <dgm:bulletEnabled val="1"/>
        </dgm:presLayoutVars>
      </dgm:prSet>
      <dgm:spPr/>
    </dgm:pt>
    <dgm:pt modelId="{EC617BD2-DC7C-47C0-AEF8-CA17E32DCE57}" type="pres">
      <dgm:prSet presAssocID="{BBB78E5A-6F47-4C5D-AB60-BC55FF40FA3E}" presName="spaceBetweenRectangles" presStyleCnt="0"/>
      <dgm:spPr/>
    </dgm:pt>
    <dgm:pt modelId="{19082C20-F331-4BC2-8C06-8B0CC1BB0C8C}" type="pres">
      <dgm:prSet presAssocID="{F7510CE5-775A-4697-B6F9-D03079AEFC56}" presName="parentLin" presStyleCnt="0"/>
      <dgm:spPr/>
    </dgm:pt>
    <dgm:pt modelId="{5E5013C5-BE82-4C78-B4D1-3520A50CA86D}" type="pres">
      <dgm:prSet presAssocID="{F7510CE5-775A-4697-B6F9-D03079AEFC56}" presName="parentLeftMargin" presStyleLbl="node1" presStyleIdx="0" presStyleCnt="4"/>
      <dgm:spPr/>
    </dgm:pt>
    <dgm:pt modelId="{489FFF81-37A8-4073-8B7C-47EBA668F9F4}" type="pres">
      <dgm:prSet presAssocID="{F7510CE5-775A-4697-B6F9-D03079AEFC56}" presName="parentText" presStyleLbl="node1" presStyleIdx="1" presStyleCnt="4" custScaleX="120030" custScaleY="154878">
        <dgm:presLayoutVars>
          <dgm:chMax val="0"/>
          <dgm:bulletEnabled val="1"/>
        </dgm:presLayoutVars>
      </dgm:prSet>
      <dgm:spPr/>
    </dgm:pt>
    <dgm:pt modelId="{3EB89BD4-ECB7-4420-888A-EF0A59519D4A}" type="pres">
      <dgm:prSet presAssocID="{F7510CE5-775A-4697-B6F9-D03079AEFC56}" presName="negativeSpace" presStyleCnt="0"/>
      <dgm:spPr/>
    </dgm:pt>
    <dgm:pt modelId="{1061ADE0-C6D2-46AB-B233-EBA166682D84}" type="pres">
      <dgm:prSet presAssocID="{F7510CE5-775A-4697-B6F9-D03079AEFC56}" presName="childText" presStyleLbl="conFgAcc1" presStyleIdx="1" presStyleCnt="4">
        <dgm:presLayoutVars>
          <dgm:bulletEnabled val="1"/>
        </dgm:presLayoutVars>
      </dgm:prSet>
      <dgm:spPr/>
    </dgm:pt>
    <dgm:pt modelId="{E3D56547-531C-434B-80C1-BA19C0D8E69E}" type="pres">
      <dgm:prSet presAssocID="{3E76AE54-4697-4BA1-9403-4D08F0FD1D2A}" presName="spaceBetweenRectangles" presStyleCnt="0"/>
      <dgm:spPr/>
    </dgm:pt>
    <dgm:pt modelId="{B47039FC-D6E4-477B-B50E-929DDC3FDAFD}" type="pres">
      <dgm:prSet presAssocID="{1839AA9A-72EA-4708-8C6D-0C8AEF1A165B}" presName="parentLin" presStyleCnt="0"/>
      <dgm:spPr/>
    </dgm:pt>
    <dgm:pt modelId="{C41AD1F1-8F89-4C82-8C29-83980417C224}" type="pres">
      <dgm:prSet presAssocID="{1839AA9A-72EA-4708-8C6D-0C8AEF1A165B}" presName="parentLeftMargin" presStyleLbl="node1" presStyleIdx="1" presStyleCnt="4"/>
      <dgm:spPr/>
    </dgm:pt>
    <dgm:pt modelId="{1032BFA5-69FA-4BD8-BFC0-2071B1F6989F}" type="pres">
      <dgm:prSet presAssocID="{1839AA9A-72EA-4708-8C6D-0C8AEF1A165B}" presName="parentText" presStyleLbl="node1" presStyleIdx="2" presStyleCnt="4" custScaleX="120030" custScaleY="154878">
        <dgm:presLayoutVars>
          <dgm:chMax val="0"/>
          <dgm:bulletEnabled val="1"/>
        </dgm:presLayoutVars>
      </dgm:prSet>
      <dgm:spPr/>
    </dgm:pt>
    <dgm:pt modelId="{C4E10F8A-70F4-418D-911E-836A114BB36D}" type="pres">
      <dgm:prSet presAssocID="{1839AA9A-72EA-4708-8C6D-0C8AEF1A165B}" presName="negativeSpace" presStyleCnt="0"/>
      <dgm:spPr/>
    </dgm:pt>
    <dgm:pt modelId="{9256D86B-35ED-4EB5-8EB6-6A1777916B11}" type="pres">
      <dgm:prSet presAssocID="{1839AA9A-72EA-4708-8C6D-0C8AEF1A165B}" presName="childText" presStyleLbl="conFgAcc1" presStyleIdx="2" presStyleCnt="4">
        <dgm:presLayoutVars>
          <dgm:bulletEnabled val="1"/>
        </dgm:presLayoutVars>
      </dgm:prSet>
      <dgm:spPr/>
    </dgm:pt>
    <dgm:pt modelId="{7880A428-3264-42F2-A389-1E0EA6F47611}" type="pres">
      <dgm:prSet presAssocID="{7612527A-7FAF-42B0-8040-C8F35844CE97}" presName="spaceBetweenRectangles" presStyleCnt="0"/>
      <dgm:spPr/>
    </dgm:pt>
    <dgm:pt modelId="{2CA5367A-DAFE-48F4-9C23-87EFA6C46FFA}" type="pres">
      <dgm:prSet presAssocID="{6AFFC8FD-AD0B-4AAB-B689-3EAC7843C138}" presName="parentLin" presStyleCnt="0"/>
      <dgm:spPr/>
    </dgm:pt>
    <dgm:pt modelId="{EE9C168B-CD2F-4664-B07E-0649BDC92F5A}" type="pres">
      <dgm:prSet presAssocID="{6AFFC8FD-AD0B-4AAB-B689-3EAC7843C138}" presName="parentLeftMargin" presStyleLbl="node1" presStyleIdx="2" presStyleCnt="4"/>
      <dgm:spPr/>
    </dgm:pt>
    <dgm:pt modelId="{F874517A-7C48-44C3-9DD3-0F927867EFC7}" type="pres">
      <dgm:prSet presAssocID="{6AFFC8FD-AD0B-4AAB-B689-3EAC7843C138}" presName="parentText" presStyleLbl="node1" presStyleIdx="3" presStyleCnt="4" custScaleX="120030" custScaleY="154878">
        <dgm:presLayoutVars>
          <dgm:chMax val="0"/>
          <dgm:bulletEnabled val="1"/>
        </dgm:presLayoutVars>
      </dgm:prSet>
      <dgm:spPr/>
    </dgm:pt>
    <dgm:pt modelId="{EB4990DE-4C8B-45A8-892D-DCA997D7E0D7}" type="pres">
      <dgm:prSet presAssocID="{6AFFC8FD-AD0B-4AAB-B689-3EAC7843C138}" presName="negativeSpace" presStyleCnt="0"/>
      <dgm:spPr/>
    </dgm:pt>
    <dgm:pt modelId="{04B14010-3C20-4409-9AAC-49AF87EFD635}" type="pres">
      <dgm:prSet presAssocID="{6AFFC8FD-AD0B-4AAB-B689-3EAC7843C13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AA2820A-360F-4788-866C-630E1986E995}" type="presOf" srcId="{1839AA9A-72EA-4708-8C6D-0C8AEF1A165B}" destId="{C41AD1F1-8F89-4C82-8C29-83980417C224}" srcOrd="0" destOrd="0" presId="urn:microsoft.com/office/officeart/2005/8/layout/list1"/>
    <dgm:cxn modelId="{FBF0B217-896E-4B7A-B9E0-B0BF44650561}" srcId="{CBF5DECA-084D-4ED6-9AAF-2BFEE9963321}" destId="{1839AA9A-72EA-4708-8C6D-0C8AEF1A165B}" srcOrd="2" destOrd="0" parTransId="{BFD1582C-76BF-4276-B52A-950D468C9C79}" sibTransId="{7612527A-7FAF-42B0-8040-C8F35844CE97}"/>
    <dgm:cxn modelId="{4FE94723-314A-49E8-AFCD-9EE2BE884EBF}" type="presOf" srcId="{0B53937D-A52F-41D2-849A-8DB6146AA25B}" destId="{AC432AFB-7089-446E-93FB-2AB1C0F23A5F}" srcOrd="0" destOrd="0" presId="urn:microsoft.com/office/officeart/2005/8/layout/list1"/>
    <dgm:cxn modelId="{6AB46D5E-3B1B-42DD-B2B3-F7EEAEF855C8}" type="presOf" srcId="{CBF5DECA-084D-4ED6-9AAF-2BFEE9963321}" destId="{67710DE9-8BA8-4709-936D-EA1135585ADD}" srcOrd="0" destOrd="0" presId="urn:microsoft.com/office/officeart/2005/8/layout/list1"/>
    <dgm:cxn modelId="{40F47950-86F0-4E7C-9A8F-5B645282831B}" srcId="{CBF5DECA-084D-4ED6-9AAF-2BFEE9963321}" destId="{6AFFC8FD-AD0B-4AAB-B689-3EAC7843C138}" srcOrd="3" destOrd="0" parTransId="{7A04358A-A794-466F-AFCA-2F7B4BA3AF90}" sibTransId="{EE4F21BF-D19C-4827-BDBE-23823C53A0BB}"/>
    <dgm:cxn modelId="{27B0707A-73E4-4B2D-B223-FB206623D9C4}" srcId="{CBF5DECA-084D-4ED6-9AAF-2BFEE9963321}" destId="{F7510CE5-775A-4697-B6F9-D03079AEFC56}" srcOrd="1" destOrd="0" parTransId="{75ECD61A-DAB9-4361-9EF6-F2DC485F157C}" sibTransId="{3E76AE54-4697-4BA1-9403-4D08F0FD1D2A}"/>
    <dgm:cxn modelId="{41E9FE7B-CEC1-44F5-BDE6-7185479B4628}" type="presOf" srcId="{6AFFC8FD-AD0B-4AAB-B689-3EAC7843C138}" destId="{EE9C168B-CD2F-4664-B07E-0649BDC92F5A}" srcOrd="0" destOrd="0" presId="urn:microsoft.com/office/officeart/2005/8/layout/list1"/>
    <dgm:cxn modelId="{19E6A3AA-D312-4EB0-B9DD-9B2F31D923CA}" srcId="{CBF5DECA-084D-4ED6-9AAF-2BFEE9963321}" destId="{0B53937D-A52F-41D2-849A-8DB6146AA25B}" srcOrd="0" destOrd="0" parTransId="{ED3721B5-4ABF-410B-BE94-25585EE30DE7}" sibTransId="{BBB78E5A-6F47-4C5D-AB60-BC55FF40FA3E}"/>
    <dgm:cxn modelId="{DE25F5BA-4D22-4998-B9F4-147E714F6F49}" type="presOf" srcId="{0B53937D-A52F-41D2-849A-8DB6146AA25B}" destId="{46052324-1E4E-452A-84A1-0354BA5661BD}" srcOrd="1" destOrd="0" presId="urn:microsoft.com/office/officeart/2005/8/layout/list1"/>
    <dgm:cxn modelId="{51E4A8DF-3E7E-4DF7-87D4-0F0ED73DD69C}" type="presOf" srcId="{F7510CE5-775A-4697-B6F9-D03079AEFC56}" destId="{5E5013C5-BE82-4C78-B4D1-3520A50CA86D}" srcOrd="0" destOrd="0" presId="urn:microsoft.com/office/officeart/2005/8/layout/list1"/>
    <dgm:cxn modelId="{BEA038E2-447C-4864-BDC7-72EF329087A0}" type="presOf" srcId="{1839AA9A-72EA-4708-8C6D-0C8AEF1A165B}" destId="{1032BFA5-69FA-4BD8-BFC0-2071B1F6989F}" srcOrd="1" destOrd="0" presId="urn:microsoft.com/office/officeart/2005/8/layout/list1"/>
    <dgm:cxn modelId="{2294F6F5-B023-486A-82A7-5DAA23E651E8}" type="presOf" srcId="{6AFFC8FD-AD0B-4AAB-B689-3EAC7843C138}" destId="{F874517A-7C48-44C3-9DD3-0F927867EFC7}" srcOrd="1" destOrd="0" presId="urn:microsoft.com/office/officeart/2005/8/layout/list1"/>
    <dgm:cxn modelId="{AE0162F9-5930-4837-A50B-AC758F0DF8B1}" type="presOf" srcId="{F7510CE5-775A-4697-B6F9-D03079AEFC56}" destId="{489FFF81-37A8-4073-8B7C-47EBA668F9F4}" srcOrd="1" destOrd="0" presId="urn:microsoft.com/office/officeart/2005/8/layout/list1"/>
    <dgm:cxn modelId="{7E0A4DF7-4D68-4B16-B162-9BB283F531AB}" type="presParOf" srcId="{67710DE9-8BA8-4709-936D-EA1135585ADD}" destId="{912EFEAD-7EEE-482A-87B2-7E5AC9BDD60F}" srcOrd="0" destOrd="0" presId="urn:microsoft.com/office/officeart/2005/8/layout/list1"/>
    <dgm:cxn modelId="{2E28AD3B-8950-4458-92A5-0C7AC1A219B1}" type="presParOf" srcId="{912EFEAD-7EEE-482A-87B2-7E5AC9BDD60F}" destId="{AC432AFB-7089-446E-93FB-2AB1C0F23A5F}" srcOrd="0" destOrd="0" presId="urn:microsoft.com/office/officeart/2005/8/layout/list1"/>
    <dgm:cxn modelId="{ECDEAE6A-B05A-477C-A578-B75BDF3F15F4}" type="presParOf" srcId="{912EFEAD-7EEE-482A-87B2-7E5AC9BDD60F}" destId="{46052324-1E4E-452A-84A1-0354BA5661BD}" srcOrd="1" destOrd="0" presId="urn:microsoft.com/office/officeart/2005/8/layout/list1"/>
    <dgm:cxn modelId="{44DFE6A4-78A0-4A08-8544-74B9AD534E38}" type="presParOf" srcId="{67710DE9-8BA8-4709-936D-EA1135585ADD}" destId="{FAFC333B-7BFC-4ADE-B7D5-C748EEF17F25}" srcOrd="1" destOrd="0" presId="urn:microsoft.com/office/officeart/2005/8/layout/list1"/>
    <dgm:cxn modelId="{7B50A5DD-0C35-4F40-85D3-A0F42FD7877D}" type="presParOf" srcId="{67710DE9-8BA8-4709-936D-EA1135585ADD}" destId="{A8EBE550-388E-49A8-955D-DC5AB609C61D}" srcOrd="2" destOrd="0" presId="urn:microsoft.com/office/officeart/2005/8/layout/list1"/>
    <dgm:cxn modelId="{E8893DE8-6C92-4B35-8919-17874B90594C}" type="presParOf" srcId="{67710DE9-8BA8-4709-936D-EA1135585ADD}" destId="{EC617BD2-DC7C-47C0-AEF8-CA17E32DCE57}" srcOrd="3" destOrd="0" presId="urn:microsoft.com/office/officeart/2005/8/layout/list1"/>
    <dgm:cxn modelId="{796B89F3-A4F9-484A-AAB1-EBF5AC6A460F}" type="presParOf" srcId="{67710DE9-8BA8-4709-936D-EA1135585ADD}" destId="{19082C20-F331-4BC2-8C06-8B0CC1BB0C8C}" srcOrd="4" destOrd="0" presId="urn:microsoft.com/office/officeart/2005/8/layout/list1"/>
    <dgm:cxn modelId="{EB259463-7B65-4547-9BE0-FCABC3D2077B}" type="presParOf" srcId="{19082C20-F331-4BC2-8C06-8B0CC1BB0C8C}" destId="{5E5013C5-BE82-4C78-B4D1-3520A50CA86D}" srcOrd="0" destOrd="0" presId="urn:microsoft.com/office/officeart/2005/8/layout/list1"/>
    <dgm:cxn modelId="{6025976A-C284-4ED0-8786-FE8F32EABB9C}" type="presParOf" srcId="{19082C20-F331-4BC2-8C06-8B0CC1BB0C8C}" destId="{489FFF81-37A8-4073-8B7C-47EBA668F9F4}" srcOrd="1" destOrd="0" presId="urn:microsoft.com/office/officeart/2005/8/layout/list1"/>
    <dgm:cxn modelId="{081C2A1B-75E7-418C-B89C-2A714470CAE0}" type="presParOf" srcId="{67710DE9-8BA8-4709-936D-EA1135585ADD}" destId="{3EB89BD4-ECB7-4420-888A-EF0A59519D4A}" srcOrd="5" destOrd="0" presId="urn:microsoft.com/office/officeart/2005/8/layout/list1"/>
    <dgm:cxn modelId="{421063EA-7B02-4641-BEAC-2B93BBC11144}" type="presParOf" srcId="{67710DE9-8BA8-4709-936D-EA1135585ADD}" destId="{1061ADE0-C6D2-46AB-B233-EBA166682D84}" srcOrd="6" destOrd="0" presId="urn:microsoft.com/office/officeart/2005/8/layout/list1"/>
    <dgm:cxn modelId="{01AB97E9-6007-455C-A921-2EEA16AC44D1}" type="presParOf" srcId="{67710DE9-8BA8-4709-936D-EA1135585ADD}" destId="{E3D56547-531C-434B-80C1-BA19C0D8E69E}" srcOrd="7" destOrd="0" presId="urn:microsoft.com/office/officeart/2005/8/layout/list1"/>
    <dgm:cxn modelId="{4E2E6CAF-D156-42E0-9629-2E5252B417E0}" type="presParOf" srcId="{67710DE9-8BA8-4709-936D-EA1135585ADD}" destId="{B47039FC-D6E4-477B-B50E-929DDC3FDAFD}" srcOrd="8" destOrd="0" presId="urn:microsoft.com/office/officeart/2005/8/layout/list1"/>
    <dgm:cxn modelId="{EC7FDB5C-B408-4BA6-8EB2-FF2A580E5812}" type="presParOf" srcId="{B47039FC-D6E4-477B-B50E-929DDC3FDAFD}" destId="{C41AD1F1-8F89-4C82-8C29-83980417C224}" srcOrd="0" destOrd="0" presId="urn:microsoft.com/office/officeart/2005/8/layout/list1"/>
    <dgm:cxn modelId="{6D6F42A5-CB14-4DDB-9352-431C07F54C50}" type="presParOf" srcId="{B47039FC-D6E4-477B-B50E-929DDC3FDAFD}" destId="{1032BFA5-69FA-4BD8-BFC0-2071B1F6989F}" srcOrd="1" destOrd="0" presId="urn:microsoft.com/office/officeart/2005/8/layout/list1"/>
    <dgm:cxn modelId="{0E6938CC-13BA-4627-BE8B-E31C666B5AB1}" type="presParOf" srcId="{67710DE9-8BA8-4709-936D-EA1135585ADD}" destId="{C4E10F8A-70F4-418D-911E-836A114BB36D}" srcOrd="9" destOrd="0" presId="urn:microsoft.com/office/officeart/2005/8/layout/list1"/>
    <dgm:cxn modelId="{160BBC29-ABA1-4C0B-80E4-459B45D871C1}" type="presParOf" srcId="{67710DE9-8BA8-4709-936D-EA1135585ADD}" destId="{9256D86B-35ED-4EB5-8EB6-6A1777916B11}" srcOrd="10" destOrd="0" presId="urn:microsoft.com/office/officeart/2005/8/layout/list1"/>
    <dgm:cxn modelId="{FF257AD7-5E82-4B97-AB2B-9D1CD24550BF}" type="presParOf" srcId="{67710DE9-8BA8-4709-936D-EA1135585ADD}" destId="{7880A428-3264-42F2-A389-1E0EA6F47611}" srcOrd="11" destOrd="0" presId="urn:microsoft.com/office/officeart/2005/8/layout/list1"/>
    <dgm:cxn modelId="{646104C0-8036-431F-886E-30D24FEAE78F}" type="presParOf" srcId="{67710DE9-8BA8-4709-936D-EA1135585ADD}" destId="{2CA5367A-DAFE-48F4-9C23-87EFA6C46FFA}" srcOrd="12" destOrd="0" presId="urn:microsoft.com/office/officeart/2005/8/layout/list1"/>
    <dgm:cxn modelId="{8D56253D-3FA2-4370-B323-4A22DFB172A3}" type="presParOf" srcId="{2CA5367A-DAFE-48F4-9C23-87EFA6C46FFA}" destId="{EE9C168B-CD2F-4664-B07E-0649BDC92F5A}" srcOrd="0" destOrd="0" presId="urn:microsoft.com/office/officeart/2005/8/layout/list1"/>
    <dgm:cxn modelId="{D3105B62-23D2-49F1-8BCD-BCC0D946CACA}" type="presParOf" srcId="{2CA5367A-DAFE-48F4-9C23-87EFA6C46FFA}" destId="{F874517A-7C48-44C3-9DD3-0F927867EFC7}" srcOrd="1" destOrd="0" presId="urn:microsoft.com/office/officeart/2005/8/layout/list1"/>
    <dgm:cxn modelId="{72901FCA-BDA1-481B-9B11-0992F12DD269}" type="presParOf" srcId="{67710DE9-8BA8-4709-936D-EA1135585ADD}" destId="{EB4990DE-4C8B-45A8-892D-DCA997D7E0D7}" srcOrd="13" destOrd="0" presId="urn:microsoft.com/office/officeart/2005/8/layout/list1"/>
    <dgm:cxn modelId="{A29BCA83-36C2-48A3-AD33-E305E5071660}" type="presParOf" srcId="{67710DE9-8BA8-4709-936D-EA1135585ADD}" destId="{04B14010-3C20-4409-9AAC-49AF87EFD6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BE550-388E-49A8-955D-DC5AB609C61D}">
      <dsp:nvSpPr>
        <dsp:cNvPr id="0" name=""/>
        <dsp:cNvSpPr/>
      </dsp:nvSpPr>
      <dsp:spPr>
        <a:xfrm>
          <a:off x="0" y="493851"/>
          <a:ext cx="892402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52324-1E4E-452A-84A1-0354BA5661BD}">
      <dsp:nvSpPr>
        <dsp:cNvPr id="0" name=""/>
        <dsp:cNvSpPr/>
      </dsp:nvSpPr>
      <dsp:spPr>
        <a:xfrm>
          <a:off x="446201" y="60411"/>
          <a:ext cx="7498053" cy="640079"/>
        </a:xfrm>
        <a:prstGeom prst="roundRect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115" tIns="0" rIns="23611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solidFill>
                <a:schemeClr val="bg1"/>
              </a:solidFill>
            </a:rPr>
            <a:t>1 - Load  and </a:t>
          </a:r>
          <a:r>
            <a:rPr lang="es-ES" sz="2000" kern="1200" dirty="0" err="1">
              <a:solidFill>
                <a:schemeClr val="bg1"/>
              </a:solidFill>
            </a:rPr>
            <a:t>clean</a:t>
          </a:r>
          <a:r>
            <a:rPr lang="es-ES" sz="2000" kern="1200" dirty="0">
              <a:solidFill>
                <a:schemeClr val="bg1"/>
              </a:solidFill>
            </a:rPr>
            <a:t> *.CSV (Pandas </a:t>
          </a:r>
          <a:r>
            <a:rPr lang="es-ES" sz="2000" kern="1200" dirty="0" err="1">
              <a:solidFill>
                <a:schemeClr val="bg1"/>
              </a:solidFill>
            </a:rPr>
            <a:t>Dataframes</a:t>
          </a:r>
          <a:r>
            <a:rPr lang="es-ES" sz="2000" kern="1200" dirty="0">
              <a:solidFill>
                <a:schemeClr val="bg1"/>
              </a:solidFill>
            </a:rPr>
            <a:t>)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77447" y="91657"/>
        <a:ext cx="7435561" cy="577587"/>
      </dsp:txXfrm>
    </dsp:sp>
    <dsp:sp modelId="{1061ADE0-C6D2-46AB-B233-EBA166682D84}">
      <dsp:nvSpPr>
        <dsp:cNvPr id="0" name=""/>
        <dsp:cNvSpPr/>
      </dsp:nvSpPr>
      <dsp:spPr>
        <a:xfrm>
          <a:off x="0" y="1355691"/>
          <a:ext cx="892402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3185376"/>
              <a:satOff val="-14544"/>
              <a:lumOff val="-941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9FFF81-37A8-4073-8B7C-47EBA668F9F4}">
      <dsp:nvSpPr>
        <dsp:cNvPr id="0" name=""/>
        <dsp:cNvSpPr/>
      </dsp:nvSpPr>
      <dsp:spPr>
        <a:xfrm>
          <a:off x="446201" y="922251"/>
          <a:ext cx="7498053" cy="640079"/>
        </a:xfrm>
        <a:prstGeom prst="roundRect">
          <a:avLst/>
        </a:prstGeom>
        <a:solidFill>
          <a:schemeClr val="accent5">
            <a:hueOff val="3185376"/>
            <a:satOff val="-14544"/>
            <a:lumOff val="-94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115" tIns="0" rIns="23611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solidFill>
                <a:schemeClr val="bg1"/>
              </a:solidFill>
            </a:rPr>
            <a:t>2 – </a:t>
          </a:r>
          <a:r>
            <a:rPr lang="es-ES" sz="2000" kern="1200" dirty="0" err="1">
              <a:solidFill>
                <a:schemeClr val="bg1"/>
              </a:solidFill>
            </a:rPr>
            <a:t>Upload</a:t>
          </a:r>
          <a:r>
            <a:rPr lang="es-ES" sz="2000" kern="1200" dirty="0">
              <a:solidFill>
                <a:schemeClr val="bg1"/>
              </a:solidFill>
            </a:rPr>
            <a:t> </a:t>
          </a:r>
          <a:r>
            <a:rPr lang="es-ES" sz="2000" kern="1200" dirty="0" err="1">
              <a:solidFill>
                <a:schemeClr val="bg1"/>
              </a:solidFill>
            </a:rPr>
            <a:t>Dataframes</a:t>
          </a:r>
          <a:r>
            <a:rPr lang="es-ES" sz="2000" kern="1200" dirty="0">
              <a:solidFill>
                <a:schemeClr val="bg1"/>
              </a:solidFill>
            </a:rPr>
            <a:t> </a:t>
          </a:r>
          <a:r>
            <a:rPr lang="es-ES" sz="2000" kern="1200" dirty="0" err="1">
              <a:solidFill>
                <a:schemeClr val="bg1"/>
              </a:solidFill>
            </a:rPr>
            <a:t>to</a:t>
          </a:r>
          <a:r>
            <a:rPr lang="es-ES" sz="2000" kern="1200" dirty="0">
              <a:solidFill>
                <a:schemeClr val="bg1"/>
              </a:solidFill>
            </a:rPr>
            <a:t> SQL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77447" y="953497"/>
        <a:ext cx="7435561" cy="577587"/>
      </dsp:txXfrm>
    </dsp:sp>
    <dsp:sp modelId="{9256D86B-35ED-4EB5-8EB6-6A1777916B11}">
      <dsp:nvSpPr>
        <dsp:cNvPr id="0" name=""/>
        <dsp:cNvSpPr/>
      </dsp:nvSpPr>
      <dsp:spPr>
        <a:xfrm>
          <a:off x="0" y="2217531"/>
          <a:ext cx="892402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6370753"/>
              <a:satOff val="-29087"/>
              <a:lumOff val="-188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32BFA5-69FA-4BD8-BFC0-2071B1F6989F}">
      <dsp:nvSpPr>
        <dsp:cNvPr id="0" name=""/>
        <dsp:cNvSpPr/>
      </dsp:nvSpPr>
      <dsp:spPr>
        <a:xfrm>
          <a:off x="446201" y="1784091"/>
          <a:ext cx="7498053" cy="640079"/>
        </a:xfrm>
        <a:prstGeom prst="roundRect">
          <a:avLst/>
        </a:prstGeom>
        <a:solidFill>
          <a:schemeClr val="accent5">
            <a:hueOff val="6370753"/>
            <a:satOff val="-29087"/>
            <a:lumOff val="-188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115" tIns="0" rIns="23611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solidFill>
                <a:schemeClr val="bg1"/>
              </a:solidFill>
            </a:rPr>
            <a:t>3 - </a:t>
          </a:r>
          <a:r>
            <a:rPr lang="es-ES" sz="2000" kern="1200" dirty="0" err="1">
              <a:solidFill>
                <a:schemeClr val="bg1"/>
              </a:solidFill>
            </a:rPr>
            <a:t>Create</a:t>
          </a:r>
          <a:r>
            <a:rPr lang="es-ES" sz="2000" kern="1200" dirty="0">
              <a:solidFill>
                <a:schemeClr val="bg1"/>
              </a:solidFill>
            </a:rPr>
            <a:t> SQL </a:t>
          </a:r>
          <a:r>
            <a:rPr lang="es-ES" sz="2000" kern="1200" dirty="0" err="1">
              <a:solidFill>
                <a:schemeClr val="bg1"/>
              </a:solidFill>
            </a:rPr>
            <a:t>fk</a:t>
          </a:r>
          <a:r>
            <a:rPr lang="es-ES" sz="2000" kern="1200" dirty="0">
              <a:solidFill>
                <a:schemeClr val="bg1"/>
              </a:solidFill>
            </a:rPr>
            <a:t> </a:t>
          </a:r>
          <a:r>
            <a:rPr lang="es-ES" sz="2000" kern="1200" dirty="0" err="1">
              <a:solidFill>
                <a:schemeClr val="bg1"/>
              </a:solidFill>
            </a:rPr>
            <a:t>relations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77447" y="1815337"/>
        <a:ext cx="7435561" cy="577587"/>
      </dsp:txXfrm>
    </dsp:sp>
    <dsp:sp modelId="{04B14010-3C20-4409-9AAC-49AF87EFD635}">
      <dsp:nvSpPr>
        <dsp:cNvPr id="0" name=""/>
        <dsp:cNvSpPr/>
      </dsp:nvSpPr>
      <dsp:spPr>
        <a:xfrm>
          <a:off x="0" y="3079371"/>
          <a:ext cx="892402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9556129"/>
              <a:satOff val="-43631"/>
              <a:lumOff val="-282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74517A-7C48-44C3-9DD3-0F927867EFC7}">
      <dsp:nvSpPr>
        <dsp:cNvPr id="0" name=""/>
        <dsp:cNvSpPr/>
      </dsp:nvSpPr>
      <dsp:spPr>
        <a:xfrm>
          <a:off x="446201" y="2645931"/>
          <a:ext cx="7498053" cy="640079"/>
        </a:xfrm>
        <a:prstGeom prst="roundRect">
          <a:avLst/>
        </a:prstGeom>
        <a:solidFill>
          <a:schemeClr val="accent5">
            <a:hueOff val="9556129"/>
            <a:satOff val="-43631"/>
            <a:lumOff val="-282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115" tIns="0" rIns="23611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i="0" kern="1200" dirty="0">
              <a:solidFill>
                <a:schemeClr val="bg1"/>
              </a:solidFill>
            </a:rPr>
            <a:t>4 - </a:t>
          </a:r>
          <a:r>
            <a:rPr lang="es-ES" sz="2000" b="0" i="0" kern="1200" dirty="0" err="1">
              <a:solidFill>
                <a:schemeClr val="bg1"/>
              </a:solidFill>
            </a:rPr>
            <a:t>Launch</a:t>
          </a:r>
          <a:r>
            <a:rPr lang="es-ES" sz="2000" b="0" i="0" kern="1200" dirty="0">
              <a:solidFill>
                <a:schemeClr val="bg1"/>
              </a:solidFill>
            </a:rPr>
            <a:t> SQL </a:t>
          </a:r>
          <a:r>
            <a:rPr lang="es-ES" sz="2000" b="0" i="0" kern="1200" dirty="0" err="1">
              <a:solidFill>
                <a:schemeClr val="bg1"/>
              </a:solidFill>
            </a:rPr>
            <a:t>queries</a:t>
          </a:r>
          <a:endParaRPr lang="en-US" sz="2000" b="0" i="0" kern="1200" dirty="0">
            <a:solidFill>
              <a:schemeClr val="bg1"/>
            </a:solidFill>
          </a:endParaRPr>
        </a:p>
      </dsp:txBody>
      <dsp:txXfrm>
        <a:off x="477447" y="2677177"/>
        <a:ext cx="7435561" cy="577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067D9-116D-3843-ABDF-D6546C1962D4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D21CC-DD94-204E-93C8-E1AAF3084C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510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48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719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690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614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37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73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876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687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84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592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4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1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13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082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077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413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2.svg"/><Relationship Id="rId5" Type="http://schemas.openxmlformats.org/officeDocument/2006/relationships/image" Target="../media/image6.svg"/><Relationship Id="rId10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9.svg"/><Relationship Id="rId7" Type="http://schemas.openxmlformats.org/officeDocument/2006/relationships/image" Target="../media/image18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23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svg"/><Relationship Id="rId7" Type="http://schemas.openxmlformats.org/officeDocument/2006/relationships/image" Target="../media/image27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.svg"/><Relationship Id="rId10" Type="http://schemas.openxmlformats.org/officeDocument/2006/relationships/image" Target="../media/image30.png"/><Relationship Id="rId4" Type="http://schemas.openxmlformats.org/officeDocument/2006/relationships/image" Target="../media/image1.png"/><Relationship Id="rId9" Type="http://schemas.openxmlformats.org/officeDocument/2006/relationships/image" Target="../media/image29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B4A24E8-C109-4F3A-CEE5-84689AA13B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949" b="27959"/>
          <a:stretch>
            <a:fillRect/>
          </a:stretch>
        </p:blipFill>
        <p:spPr>
          <a:xfrm>
            <a:off x="9830598" y="1496755"/>
            <a:ext cx="2361462" cy="5361246"/>
          </a:xfrm>
          <a:custGeom>
            <a:avLst/>
            <a:gdLst>
              <a:gd name="connsiteX0" fmla="*/ 0 w 2361462"/>
              <a:gd name="connsiteY0" fmla="*/ 0 h 5361246"/>
              <a:gd name="connsiteX1" fmla="*/ 2361462 w 2361462"/>
              <a:gd name="connsiteY1" fmla="*/ 0 h 5361246"/>
              <a:gd name="connsiteX2" fmla="*/ 2361462 w 2361462"/>
              <a:gd name="connsiteY2" fmla="*/ 5361246 h 5361246"/>
              <a:gd name="connsiteX3" fmla="*/ 0 w 2361462"/>
              <a:gd name="connsiteY3" fmla="*/ 5361246 h 536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1462" h="5361246">
                <a:moveTo>
                  <a:pt x="0" y="0"/>
                </a:moveTo>
                <a:lnTo>
                  <a:pt x="2361462" y="0"/>
                </a:lnTo>
                <a:lnTo>
                  <a:pt x="2361462" y="5361246"/>
                </a:lnTo>
                <a:lnTo>
                  <a:pt x="0" y="5361246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9497D1C-2169-2658-B8BB-0495216A4B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0421" b="19612"/>
          <a:stretch>
            <a:fillRect/>
          </a:stretch>
        </p:blipFill>
        <p:spPr>
          <a:xfrm>
            <a:off x="10352634" y="2036470"/>
            <a:ext cx="1839366" cy="4821530"/>
          </a:xfrm>
          <a:custGeom>
            <a:avLst/>
            <a:gdLst>
              <a:gd name="connsiteX0" fmla="*/ 0 w 1777810"/>
              <a:gd name="connsiteY0" fmla="*/ 0 h 4821530"/>
              <a:gd name="connsiteX1" fmla="*/ 1777810 w 1777810"/>
              <a:gd name="connsiteY1" fmla="*/ 0 h 4821530"/>
              <a:gd name="connsiteX2" fmla="*/ 1777810 w 1777810"/>
              <a:gd name="connsiteY2" fmla="*/ 4821530 h 4821530"/>
              <a:gd name="connsiteX3" fmla="*/ 0 w 1777810"/>
              <a:gd name="connsiteY3" fmla="*/ 4821530 h 482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7810" h="4821530">
                <a:moveTo>
                  <a:pt x="0" y="0"/>
                </a:moveTo>
                <a:lnTo>
                  <a:pt x="1777810" y="0"/>
                </a:lnTo>
                <a:lnTo>
                  <a:pt x="1777810" y="4821530"/>
                </a:lnTo>
                <a:lnTo>
                  <a:pt x="0" y="4821530"/>
                </a:lnTo>
                <a:close/>
              </a:path>
            </a:pathLst>
          </a:cu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A85067D-406E-8FBD-CAD7-FC3FEDE410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427" r="11071"/>
          <a:stretch>
            <a:fillRect/>
          </a:stretch>
        </p:blipFill>
        <p:spPr>
          <a:xfrm>
            <a:off x="1" y="4917240"/>
            <a:ext cx="12192060" cy="522037"/>
          </a:xfrm>
          <a:custGeom>
            <a:avLst/>
            <a:gdLst>
              <a:gd name="connsiteX0" fmla="*/ 0 w 12192060"/>
              <a:gd name="connsiteY0" fmla="*/ 0 h 522037"/>
              <a:gd name="connsiteX1" fmla="*/ 12192060 w 12192060"/>
              <a:gd name="connsiteY1" fmla="*/ 0 h 522037"/>
              <a:gd name="connsiteX2" fmla="*/ 12192060 w 12192060"/>
              <a:gd name="connsiteY2" fmla="*/ 522037 h 522037"/>
              <a:gd name="connsiteX3" fmla="*/ 0 w 12192060"/>
              <a:gd name="connsiteY3" fmla="*/ 522037 h 5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60" h="522037">
                <a:moveTo>
                  <a:pt x="0" y="0"/>
                </a:moveTo>
                <a:lnTo>
                  <a:pt x="12192060" y="0"/>
                </a:lnTo>
                <a:lnTo>
                  <a:pt x="12192060" y="522037"/>
                </a:lnTo>
                <a:lnTo>
                  <a:pt x="0" y="522037"/>
                </a:lnTo>
                <a:close/>
              </a:path>
            </a:pathLst>
          </a:cu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CC84229-A616-7DBF-80DE-339B893E9C3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010" t="41466"/>
          <a:stretch>
            <a:fillRect/>
          </a:stretch>
        </p:blipFill>
        <p:spPr>
          <a:xfrm>
            <a:off x="2" y="2"/>
            <a:ext cx="3767431" cy="1009819"/>
          </a:xfrm>
          <a:custGeom>
            <a:avLst/>
            <a:gdLst>
              <a:gd name="connsiteX0" fmla="*/ 0 w 3767431"/>
              <a:gd name="connsiteY0" fmla="*/ 0 h 1009819"/>
              <a:gd name="connsiteX1" fmla="*/ 3767431 w 3767431"/>
              <a:gd name="connsiteY1" fmla="*/ 0 h 1009819"/>
              <a:gd name="connsiteX2" fmla="*/ 3767431 w 3767431"/>
              <a:gd name="connsiteY2" fmla="*/ 1009819 h 1009819"/>
              <a:gd name="connsiteX3" fmla="*/ 0 w 3767431"/>
              <a:gd name="connsiteY3" fmla="*/ 1009819 h 100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7431" h="1009819">
                <a:moveTo>
                  <a:pt x="0" y="0"/>
                </a:moveTo>
                <a:lnTo>
                  <a:pt x="3767431" y="0"/>
                </a:lnTo>
                <a:lnTo>
                  <a:pt x="3767431" y="1009819"/>
                </a:lnTo>
                <a:lnTo>
                  <a:pt x="0" y="1009819"/>
                </a:lnTo>
                <a:close/>
              </a:path>
            </a:pathLst>
          </a:cu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FF238C4-81CD-3A8B-6CD4-36EC3C74A82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427" r="11071"/>
          <a:stretch>
            <a:fillRect/>
          </a:stretch>
        </p:blipFill>
        <p:spPr>
          <a:xfrm>
            <a:off x="1" y="5590419"/>
            <a:ext cx="12192060" cy="522037"/>
          </a:xfrm>
          <a:custGeom>
            <a:avLst/>
            <a:gdLst>
              <a:gd name="connsiteX0" fmla="*/ 0 w 12192060"/>
              <a:gd name="connsiteY0" fmla="*/ 0 h 522037"/>
              <a:gd name="connsiteX1" fmla="*/ 12192060 w 12192060"/>
              <a:gd name="connsiteY1" fmla="*/ 0 h 522037"/>
              <a:gd name="connsiteX2" fmla="*/ 12192060 w 12192060"/>
              <a:gd name="connsiteY2" fmla="*/ 522037 h 522037"/>
              <a:gd name="connsiteX3" fmla="*/ 0 w 12192060"/>
              <a:gd name="connsiteY3" fmla="*/ 522037 h 5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60" h="522037">
                <a:moveTo>
                  <a:pt x="0" y="0"/>
                </a:moveTo>
                <a:lnTo>
                  <a:pt x="12192060" y="0"/>
                </a:lnTo>
                <a:lnTo>
                  <a:pt x="12192060" y="522037"/>
                </a:lnTo>
                <a:lnTo>
                  <a:pt x="0" y="522037"/>
                </a:lnTo>
                <a:close/>
              </a:path>
            </a:pathLst>
          </a:cu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3E3A363-145F-206F-266C-B9E2B0FAB7DD}"/>
              </a:ext>
            </a:extLst>
          </p:cNvPr>
          <p:cNvSpPr/>
          <p:nvPr userDrawn="1"/>
        </p:nvSpPr>
        <p:spPr>
          <a:xfrm>
            <a:off x="9250598" y="471605"/>
            <a:ext cx="2157097" cy="2157097"/>
          </a:xfrm>
          <a:prstGeom prst="ellipse">
            <a:avLst/>
          </a:prstGeom>
          <a:solidFill>
            <a:schemeClr val="accent4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DE02E05-595A-16CF-6266-62538DFC16D0}"/>
              </a:ext>
            </a:extLst>
          </p:cNvPr>
          <p:cNvSpPr/>
          <p:nvPr userDrawn="1"/>
        </p:nvSpPr>
        <p:spPr>
          <a:xfrm>
            <a:off x="7940285" y="4985135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D85649E-04BD-5186-BD79-8AA93DD3249B}"/>
              </a:ext>
            </a:extLst>
          </p:cNvPr>
          <p:cNvSpPr/>
          <p:nvPr userDrawn="1"/>
        </p:nvSpPr>
        <p:spPr>
          <a:xfrm>
            <a:off x="7940285" y="5679283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53DCF60-4DBD-60A8-147B-E448AF1810D5}"/>
              </a:ext>
            </a:extLst>
          </p:cNvPr>
          <p:cNvSpPr/>
          <p:nvPr userDrawn="1"/>
        </p:nvSpPr>
        <p:spPr>
          <a:xfrm>
            <a:off x="2930516" y="246834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CAD9A-42EA-5081-7FB2-7E583DDE1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4912" y="2359152"/>
            <a:ext cx="6528816" cy="1883664"/>
          </a:xfrm>
        </p:spPr>
        <p:txBody>
          <a:bodyPr anchor="t">
            <a:noAutofit/>
          </a:bodyPr>
          <a:lstStyle>
            <a:lvl1pPr algn="l"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3C71F-CB44-ACA0-AF0E-CD2A4DA71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912" y="1947672"/>
            <a:ext cx="5943600" cy="41148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FD1BB09-A7ED-BA2F-D5C0-000FA9FC246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3498771">
            <a:off x="1238845" y="2129773"/>
            <a:ext cx="1501346" cy="150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55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5732" y="1825625"/>
            <a:ext cx="886053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06D563D3-0A67-7027-7E6A-4A1CC1EFC6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253299D-623D-C544-F0BB-1CFBDADB60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4DFB546-9FE5-4620-5D33-4097901B71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279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EF658BC-1431-0DE4-1239-3174304231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763BC-4E08-292A-DD60-96BE96D0C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60985-1AA1-7560-41A6-84310DD64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E0AF6-58A8-48DB-1F46-476F080F6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EC9D58-970F-C9CA-292B-CD8C17FC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2D850-95FE-4444-3630-18B4E2855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193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68D4647-BE09-FD84-9BD2-6303C6683A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55064" y="2926080"/>
            <a:ext cx="1801368" cy="502920"/>
          </a:xfrm>
          <a:solidFill>
            <a:schemeClr val="accent1"/>
          </a:solidFill>
        </p:spPr>
        <p:txBody>
          <a:bodyPr>
            <a:noAutofit/>
          </a:bodyPr>
          <a:lstStyle>
            <a:lvl1pPr marL="0" indent="0">
              <a:buNone/>
              <a:defRPr sz="1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AB9EB1AC-FF5A-36FF-E4EC-C3F6EDF04B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995928" y="2926080"/>
            <a:ext cx="1801368" cy="502920"/>
          </a:xfr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1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919FA078-A6CC-4C6E-BB4E-70AA4ECA80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45936" y="2926080"/>
            <a:ext cx="1801368" cy="50292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>
              <a:buNone/>
              <a:defRPr sz="1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B0730A45-AC46-DF6D-F56B-76A81490918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95944" y="2926080"/>
            <a:ext cx="1987296" cy="502920"/>
          </a:xfrm>
          <a:solidFill>
            <a:schemeClr val="accent3"/>
          </a:solidFill>
        </p:spPr>
        <p:txBody>
          <a:bodyPr>
            <a:noAutofit/>
          </a:bodyPr>
          <a:lstStyle>
            <a:lvl1pPr marL="0" indent="0">
              <a:buNone/>
              <a:defRPr sz="1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4041648"/>
            <a:ext cx="1822704" cy="1414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054096" y="4041648"/>
            <a:ext cx="1822704" cy="1414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F862698-31B6-3C3C-7B04-A5AB06659947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722376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MMM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12F0E6AE-7B40-CC7A-BAB7-B5963027CE13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3163824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MMM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F19DE03C-9C3C-ED9E-7938-68DC59591962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596128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MMM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D15E2928-BFA0-AA75-6EC4-69EFDD615540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8028432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MMM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B1000C26-BF38-857C-8EB7-C84E4425628C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10460736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MMM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A3AFB34-A509-98A0-B6AB-3BC35F16DD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04688" y="4041648"/>
            <a:ext cx="1822704" cy="1414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B4CAD471-FB12-ACCA-9D4A-E01322DC61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8704" y="4041648"/>
            <a:ext cx="1822704" cy="1414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B7FF2DDC-689F-CE60-97C8-8575DBB2C0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369296" y="4041648"/>
            <a:ext cx="1563624" cy="1414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A2666B74-0A69-6162-5AD3-4561A8EE5514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8FC7A6E-EB75-1109-AB97-8091F2C9F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3882992B-56C1-1B1D-6308-47369A0DF03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651903" y="809244"/>
            <a:ext cx="941832" cy="621792"/>
          </a:xfrm>
        </p:spPr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024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9F44A91D-CC57-69D8-3CC1-3538FCB6BB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662" b="48541"/>
          <a:stretch>
            <a:fillRect/>
          </a:stretch>
        </p:blipFill>
        <p:spPr>
          <a:xfrm flipV="1">
            <a:off x="10376194" y="1"/>
            <a:ext cx="1815806" cy="3829511"/>
          </a:xfrm>
          <a:custGeom>
            <a:avLst/>
            <a:gdLst>
              <a:gd name="connsiteX0" fmla="*/ 0 w 1815806"/>
              <a:gd name="connsiteY0" fmla="*/ 3829511 h 3829511"/>
              <a:gd name="connsiteX1" fmla="*/ 1815806 w 1815806"/>
              <a:gd name="connsiteY1" fmla="*/ 3829511 h 3829511"/>
              <a:gd name="connsiteX2" fmla="*/ 1815806 w 1815806"/>
              <a:gd name="connsiteY2" fmla="*/ 0 h 3829511"/>
              <a:gd name="connsiteX3" fmla="*/ 0 w 1815806"/>
              <a:gd name="connsiteY3" fmla="*/ 0 h 382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5806" h="3829511">
                <a:moveTo>
                  <a:pt x="0" y="3829511"/>
                </a:moveTo>
                <a:lnTo>
                  <a:pt x="1815806" y="3829511"/>
                </a:lnTo>
                <a:lnTo>
                  <a:pt x="1815806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AB0AC87-A4CD-F667-74B2-52047C1E6F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5638" b="45150"/>
          <a:stretch>
            <a:fillRect/>
          </a:stretch>
        </p:blipFill>
        <p:spPr>
          <a:xfrm flipV="1">
            <a:off x="10887888" y="1"/>
            <a:ext cx="1304112" cy="3289795"/>
          </a:xfrm>
          <a:custGeom>
            <a:avLst/>
            <a:gdLst>
              <a:gd name="connsiteX0" fmla="*/ 0 w 1304112"/>
              <a:gd name="connsiteY0" fmla="*/ 3289795 h 3289795"/>
              <a:gd name="connsiteX1" fmla="*/ 1304112 w 1304112"/>
              <a:gd name="connsiteY1" fmla="*/ 3289795 h 3289795"/>
              <a:gd name="connsiteX2" fmla="*/ 1304112 w 1304112"/>
              <a:gd name="connsiteY2" fmla="*/ 0 h 3289795"/>
              <a:gd name="connsiteX3" fmla="*/ 0 w 1304112"/>
              <a:gd name="connsiteY3" fmla="*/ 0 h 328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4112" h="3289795">
                <a:moveTo>
                  <a:pt x="0" y="3289795"/>
                </a:moveTo>
                <a:lnTo>
                  <a:pt x="1304112" y="3289795"/>
                </a:lnTo>
                <a:lnTo>
                  <a:pt x="1304112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 55">
            <a:extLst>
              <a:ext uri="{FF2B5EF4-FFF2-40B4-BE49-F238E27FC236}">
                <a16:creationId xmlns:a16="http://schemas.microsoft.com/office/drawing/2014/main" id="{5DF0CA69-CF45-9850-4F85-B4C3BF2141B4}"/>
              </a:ext>
            </a:extLst>
          </p:cNvPr>
          <p:cNvSpPr/>
          <p:nvPr userDrawn="1"/>
        </p:nvSpPr>
        <p:spPr>
          <a:xfrm>
            <a:off x="-7736" y="6082871"/>
            <a:ext cx="12199737" cy="493110"/>
          </a:xfrm>
          <a:custGeom>
            <a:avLst/>
            <a:gdLst>
              <a:gd name="connsiteX0" fmla="*/ 25897 w 12199737"/>
              <a:gd name="connsiteY0" fmla="*/ 0 h 493110"/>
              <a:gd name="connsiteX1" fmla="*/ 12199737 w 12199737"/>
              <a:gd name="connsiteY1" fmla="*/ 0 h 493110"/>
              <a:gd name="connsiteX2" fmla="*/ 12199737 w 12199737"/>
              <a:gd name="connsiteY2" fmla="*/ 493110 h 493110"/>
              <a:gd name="connsiteX3" fmla="*/ 25897 w 12199737"/>
              <a:gd name="connsiteY3" fmla="*/ 493109 h 493110"/>
              <a:gd name="connsiteX4" fmla="*/ 0 w 12199737"/>
              <a:gd name="connsiteY4" fmla="*/ 490499 h 493110"/>
              <a:gd name="connsiteX5" fmla="*/ 0 w 12199737"/>
              <a:gd name="connsiteY5" fmla="*/ 2611 h 49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9737" h="493110">
                <a:moveTo>
                  <a:pt x="25897" y="0"/>
                </a:moveTo>
                <a:lnTo>
                  <a:pt x="12199737" y="0"/>
                </a:lnTo>
                <a:lnTo>
                  <a:pt x="12199737" y="493110"/>
                </a:lnTo>
                <a:lnTo>
                  <a:pt x="25897" y="493109"/>
                </a:lnTo>
                <a:lnTo>
                  <a:pt x="0" y="490499"/>
                </a:lnTo>
                <a:lnTo>
                  <a:pt x="0" y="2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E865D6-FFF0-8547-C225-4EA40D12981C}"/>
              </a:ext>
            </a:extLst>
          </p:cNvPr>
          <p:cNvSpPr/>
          <p:nvPr userDrawn="1"/>
        </p:nvSpPr>
        <p:spPr>
          <a:xfrm>
            <a:off x="10745496" y="2712720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C43A4F4-14CD-C1BC-076B-D3EC524E9072}"/>
              </a:ext>
            </a:extLst>
          </p:cNvPr>
          <p:cNvSpPr/>
          <p:nvPr userDrawn="1"/>
        </p:nvSpPr>
        <p:spPr>
          <a:xfrm>
            <a:off x="11336726" y="2288311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59C9BF2-FA96-FBA2-CC60-3024E983F26F}"/>
              </a:ext>
            </a:extLst>
          </p:cNvPr>
          <p:cNvSpPr/>
          <p:nvPr userDrawn="1"/>
        </p:nvSpPr>
        <p:spPr>
          <a:xfrm>
            <a:off x="825032" y="6142636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768" y="2148840"/>
            <a:ext cx="3566160" cy="64922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08F8E6-CFD8-798A-9C2F-F6AC42544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2788920"/>
            <a:ext cx="4352544" cy="200253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400"/>
            </a:lvl1pPr>
            <a:lvl2pPr>
              <a:lnSpc>
                <a:spcPct val="150000"/>
              </a:lnSpc>
              <a:spcBef>
                <a:spcPts val="0"/>
              </a:spcBef>
              <a:defRPr sz="1200"/>
            </a:lvl2pPr>
            <a:lvl3pPr>
              <a:lnSpc>
                <a:spcPct val="150000"/>
              </a:lnSpc>
              <a:spcBef>
                <a:spcPts val="0"/>
              </a:spcBef>
              <a:defRPr sz="1100"/>
            </a:lvl3pPr>
            <a:lvl4pPr>
              <a:lnSpc>
                <a:spcPct val="150000"/>
              </a:lnSpc>
              <a:spcBef>
                <a:spcPts val="0"/>
              </a:spcBef>
              <a:defRPr sz="1050"/>
            </a:lvl4pPr>
            <a:lvl5pPr>
              <a:lnSpc>
                <a:spcPct val="150000"/>
              </a:lnSpc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35040" y="2148840"/>
            <a:ext cx="3566160" cy="64922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0AB633-C7A8-E90B-901E-7E3FCE2D5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0" y="2788920"/>
            <a:ext cx="4352544" cy="200253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400"/>
            </a:lvl1pPr>
            <a:lvl2pPr>
              <a:lnSpc>
                <a:spcPct val="150000"/>
              </a:lnSpc>
              <a:spcBef>
                <a:spcPts val="0"/>
              </a:spcBef>
              <a:defRPr sz="1200"/>
            </a:lvl2pPr>
            <a:lvl3pPr>
              <a:lnSpc>
                <a:spcPct val="150000"/>
              </a:lnSpc>
              <a:spcBef>
                <a:spcPts val="0"/>
              </a:spcBef>
              <a:defRPr sz="1100"/>
            </a:lvl3pPr>
            <a:lvl4pPr>
              <a:lnSpc>
                <a:spcPct val="150000"/>
              </a:lnSpc>
              <a:spcBef>
                <a:spcPts val="0"/>
              </a:spcBef>
              <a:defRPr sz="1050"/>
            </a:lvl4pPr>
            <a:lvl5pPr>
              <a:lnSpc>
                <a:spcPct val="150000"/>
              </a:lnSpc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38E5EFA-258F-AF45-F3FE-029FC1067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D44511B0-E2E3-43E3-E867-BD59B58CA9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FE5CA81-EC6E-7E1A-302A-32C7DC50B8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812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768" y="2148840"/>
            <a:ext cx="3218688" cy="36576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08F8E6-CFD8-798A-9C2F-F6AC42544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2788920"/>
            <a:ext cx="3163824" cy="329184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400"/>
            </a:lvl1pPr>
            <a:lvl2pPr>
              <a:lnSpc>
                <a:spcPct val="150000"/>
              </a:lnSpc>
              <a:spcBef>
                <a:spcPts val="0"/>
              </a:spcBef>
              <a:defRPr sz="1200"/>
            </a:lvl2pPr>
            <a:lvl3pPr>
              <a:lnSpc>
                <a:spcPct val="150000"/>
              </a:lnSpc>
              <a:spcBef>
                <a:spcPts val="0"/>
              </a:spcBef>
              <a:defRPr sz="1100"/>
            </a:lvl3pPr>
            <a:lvl4pPr>
              <a:lnSpc>
                <a:spcPct val="150000"/>
              </a:lnSpc>
              <a:spcBef>
                <a:spcPts val="0"/>
              </a:spcBef>
              <a:defRPr sz="1050"/>
            </a:lvl4pPr>
            <a:lvl5pPr>
              <a:lnSpc>
                <a:spcPct val="150000"/>
              </a:lnSpc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49240" y="2148840"/>
            <a:ext cx="3218688" cy="36576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0AB633-C7A8-E90B-901E-7E3FCE2D5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74920" y="2788920"/>
            <a:ext cx="3163824" cy="329184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400"/>
            </a:lvl1pPr>
            <a:lvl2pPr>
              <a:lnSpc>
                <a:spcPct val="150000"/>
              </a:lnSpc>
              <a:spcBef>
                <a:spcPts val="0"/>
              </a:spcBef>
              <a:defRPr sz="1200"/>
            </a:lvl2pPr>
            <a:lvl3pPr>
              <a:lnSpc>
                <a:spcPct val="150000"/>
              </a:lnSpc>
              <a:spcBef>
                <a:spcPts val="0"/>
              </a:spcBef>
              <a:defRPr sz="1100"/>
            </a:lvl3pPr>
            <a:lvl4pPr>
              <a:lnSpc>
                <a:spcPct val="150000"/>
              </a:lnSpc>
              <a:spcBef>
                <a:spcPts val="0"/>
              </a:spcBef>
              <a:defRPr sz="1050"/>
            </a:lvl4pPr>
            <a:lvl5pPr>
              <a:lnSpc>
                <a:spcPct val="150000"/>
              </a:lnSpc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38E5EFA-258F-AF45-F3FE-029FC1067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D44511B0-E2E3-43E3-E867-BD59B58CA9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FE5CA81-EC6E-7E1A-302A-32C7DC50B8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38DCAB8-FF04-8225-502A-9415422E45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165" t="86663"/>
          <a:stretch/>
        </p:blipFill>
        <p:spPr>
          <a:xfrm flipH="1" flipV="1">
            <a:off x="7732664" y="5943369"/>
            <a:ext cx="4459335" cy="914630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7B56B1-1773-120E-5DF7-ADC768615C86}"/>
              </a:ext>
            </a:extLst>
          </p:cNvPr>
          <p:cNvSpPr/>
          <p:nvPr userDrawn="1"/>
        </p:nvSpPr>
        <p:spPr>
          <a:xfrm>
            <a:off x="10012200" y="5977940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A05B6D8-31AC-001B-57B4-132C0A9BE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51392" y="2148840"/>
            <a:ext cx="3218688" cy="36576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6DC4DB0-B5C2-72F4-A891-0281DDB80FC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567928" y="2788920"/>
            <a:ext cx="3163824" cy="329184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400"/>
            </a:lvl1pPr>
            <a:lvl2pPr>
              <a:lnSpc>
                <a:spcPct val="150000"/>
              </a:lnSpc>
              <a:spcBef>
                <a:spcPts val="0"/>
              </a:spcBef>
              <a:defRPr sz="1200"/>
            </a:lvl2pPr>
            <a:lvl3pPr>
              <a:lnSpc>
                <a:spcPct val="150000"/>
              </a:lnSpc>
              <a:spcBef>
                <a:spcPts val="0"/>
              </a:spcBef>
              <a:defRPr sz="1100"/>
            </a:lvl3pPr>
            <a:lvl4pPr>
              <a:lnSpc>
                <a:spcPct val="150000"/>
              </a:lnSpc>
              <a:spcBef>
                <a:spcPts val="0"/>
              </a:spcBef>
              <a:defRPr sz="1050"/>
            </a:lvl4pPr>
            <a:lvl5pPr>
              <a:lnSpc>
                <a:spcPct val="150000"/>
              </a:lnSpc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5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raphic 22">
            <a:extLst>
              <a:ext uri="{FF2B5EF4-FFF2-40B4-BE49-F238E27FC236}">
                <a16:creationId xmlns:a16="http://schemas.microsoft.com/office/drawing/2014/main" id="{8508C9A2-89A3-8585-F561-54AF27E76C2E}"/>
              </a:ext>
            </a:extLst>
          </p:cNvPr>
          <p:cNvSpPr/>
          <p:nvPr/>
        </p:nvSpPr>
        <p:spPr>
          <a:xfrm>
            <a:off x="8963354" y="3545840"/>
            <a:ext cx="2556181" cy="2641600"/>
          </a:xfrm>
          <a:custGeom>
            <a:avLst/>
            <a:gdLst>
              <a:gd name="connsiteX0" fmla="*/ 11417928 w 11417635"/>
              <a:gd name="connsiteY0" fmla="*/ 16489276 h 17685280"/>
              <a:gd name="connsiteX1" fmla="*/ 10219543 w 11417635"/>
              <a:gd name="connsiteY1" fmla="*/ 17687536 h 17685280"/>
              <a:gd name="connsiteX2" fmla="*/ 1198684 w 11417635"/>
              <a:gd name="connsiteY2" fmla="*/ 17687536 h 17685280"/>
              <a:gd name="connsiteX3" fmla="*/ 293 w 11417635"/>
              <a:gd name="connsiteY3" fmla="*/ 16489276 h 17685280"/>
              <a:gd name="connsiteX4" fmla="*/ 293 w 11417635"/>
              <a:gd name="connsiteY4" fmla="*/ 1200514 h 17685280"/>
              <a:gd name="connsiteX5" fmla="*/ 1198684 w 11417635"/>
              <a:gd name="connsiteY5" fmla="*/ 2255 h 17685280"/>
              <a:gd name="connsiteX6" fmla="*/ 10219543 w 11417635"/>
              <a:gd name="connsiteY6" fmla="*/ 2255 h 17685280"/>
              <a:gd name="connsiteX7" fmla="*/ 11417928 w 11417635"/>
              <a:gd name="connsiteY7" fmla="*/ 1200514 h 17685280"/>
              <a:gd name="connsiteX0" fmla="*/ 11417635 w 11417635"/>
              <a:gd name="connsiteY0" fmla="*/ 16501248 h 17699508"/>
              <a:gd name="connsiteX1" fmla="*/ 10219250 w 11417635"/>
              <a:gd name="connsiteY1" fmla="*/ 17699508 h 17699508"/>
              <a:gd name="connsiteX2" fmla="*/ 1198391 w 11417635"/>
              <a:gd name="connsiteY2" fmla="*/ 17699508 h 17699508"/>
              <a:gd name="connsiteX3" fmla="*/ 0 w 11417635"/>
              <a:gd name="connsiteY3" fmla="*/ 16501248 h 17699508"/>
              <a:gd name="connsiteX4" fmla="*/ 0 w 11417635"/>
              <a:gd name="connsiteY4" fmla="*/ 1212486 h 17699508"/>
              <a:gd name="connsiteX5" fmla="*/ 1198391 w 11417635"/>
              <a:gd name="connsiteY5" fmla="*/ 14227 h 17699508"/>
              <a:gd name="connsiteX6" fmla="*/ 3548686 w 11417635"/>
              <a:gd name="connsiteY6" fmla="*/ 0 h 17699508"/>
              <a:gd name="connsiteX7" fmla="*/ 10219250 w 11417635"/>
              <a:gd name="connsiteY7" fmla="*/ 14227 h 17699508"/>
              <a:gd name="connsiteX8" fmla="*/ 11417635 w 11417635"/>
              <a:gd name="connsiteY8" fmla="*/ 1212486 h 17699508"/>
              <a:gd name="connsiteX9" fmla="*/ 11417635 w 11417635"/>
              <a:gd name="connsiteY9" fmla="*/ 16501248 h 17699508"/>
              <a:gd name="connsiteX0" fmla="*/ 11417635 w 11509075"/>
              <a:gd name="connsiteY0" fmla="*/ 1212486 h 17699508"/>
              <a:gd name="connsiteX1" fmla="*/ 11417635 w 11509075"/>
              <a:gd name="connsiteY1" fmla="*/ 16501248 h 17699508"/>
              <a:gd name="connsiteX2" fmla="*/ 10219250 w 11509075"/>
              <a:gd name="connsiteY2" fmla="*/ 17699508 h 17699508"/>
              <a:gd name="connsiteX3" fmla="*/ 1198391 w 11509075"/>
              <a:gd name="connsiteY3" fmla="*/ 17699508 h 17699508"/>
              <a:gd name="connsiteX4" fmla="*/ 0 w 11509075"/>
              <a:gd name="connsiteY4" fmla="*/ 16501248 h 17699508"/>
              <a:gd name="connsiteX5" fmla="*/ 0 w 11509075"/>
              <a:gd name="connsiteY5" fmla="*/ 1212486 h 17699508"/>
              <a:gd name="connsiteX6" fmla="*/ 1198391 w 11509075"/>
              <a:gd name="connsiteY6" fmla="*/ 14227 h 17699508"/>
              <a:gd name="connsiteX7" fmla="*/ 3548686 w 11509075"/>
              <a:gd name="connsiteY7" fmla="*/ 0 h 17699508"/>
              <a:gd name="connsiteX8" fmla="*/ 10219250 w 11509075"/>
              <a:gd name="connsiteY8" fmla="*/ 14227 h 17699508"/>
              <a:gd name="connsiteX9" fmla="*/ 11509075 w 11509075"/>
              <a:gd name="connsiteY9" fmla="*/ 1303926 h 17699508"/>
              <a:gd name="connsiteX0" fmla="*/ 11417635 w 11417635"/>
              <a:gd name="connsiteY0" fmla="*/ 1212486 h 17699508"/>
              <a:gd name="connsiteX1" fmla="*/ 11417635 w 11417635"/>
              <a:gd name="connsiteY1" fmla="*/ 16501248 h 17699508"/>
              <a:gd name="connsiteX2" fmla="*/ 10219250 w 11417635"/>
              <a:gd name="connsiteY2" fmla="*/ 17699508 h 17699508"/>
              <a:gd name="connsiteX3" fmla="*/ 1198391 w 11417635"/>
              <a:gd name="connsiteY3" fmla="*/ 17699508 h 17699508"/>
              <a:gd name="connsiteX4" fmla="*/ 0 w 11417635"/>
              <a:gd name="connsiteY4" fmla="*/ 16501248 h 17699508"/>
              <a:gd name="connsiteX5" fmla="*/ 0 w 11417635"/>
              <a:gd name="connsiteY5" fmla="*/ 1212486 h 17699508"/>
              <a:gd name="connsiteX6" fmla="*/ 1198391 w 11417635"/>
              <a:gd name="connsiteY6" fmla="*/ 14227 h 17699508"/>
              <a:gd name="connsiteX7" fmla="*/ 3548686 w 11417635"/>
              <a:gd name="connsiteY7" fmla="*/ 0 h 17699508"/>
              <a:gd name="connsiteX8" fmla="*/ 10219250 w 11417635"/>
              <a:gd name="connsiteY8" fmla="*/ 14227 h 17699508"/>
              <a:gd name="connsiteX0" fmla="*/ 11417635 w 11417635"/>
              <a:gd name="connsiteY0" fmla="*/ 1212486 h 17699508"/>
              <a:gd name="connsiteX1" fmla="*/ 11417635 w 11417635"/>
              <a:gd name="connsiteY1" fmla="*/ 16501248 h 17699508"/>
              <a:gd name="connsiteX2" fmla="*/ 10219250 w 11417635"/>
              <a:gd name="connsiteY2" fmla="*/ 17699508 h 17699508"/>
              <a:gd name="connsiteX3" fmla="*/ 1198391 w 11417635"/>
              <a:gd name="connsiteY3" fmla="*/ 17699508 h 17699508"/>
              <a:gd name="connsiteX4" fmla="*/ 0 w 11417635"/>
              <a:gd name="connsiteY4" fmla="*/ 16501248 h 17699508"/>
              <a:gd name="connsiteX5" fmla="*/ 0 w 11417635"/>
              <a:gd name="connsiteY5" fmla="*/ 1212486 h 17699508"/>
              <a:gd name="connsiteX6" fmla="*/ 1198391 w 11417635"/>
              <a:gd name="connsiteY6" fmla="*/ 14227 h 17699508"/>
              <a:gd name="connsiteX7" fmla="*/ 3548686 w 11417635"/>
              <a:gd name="connsiteY7" fmla="*/ 0 h 17699508"/>
              <a:gd name="connsiteX0" fmla="*/ 11417635 w 11417635"/>
              <a:gd name="connsiteY0" fmla="*/ 16501248 h 17699508"/>
              <a:gd name="connsiteX1" fmla="*/ 10219250 w 11417635"/>
              <a:gd name="connsiteY1" fmla="*/ 17699508 h 17699508"/>
              <a:gd name="connsiteX2" fmla="*/ 1198391 w 11417635"/>
              <a:gd name="connsiteY2" fmla="*/ 17699508 h 17699508"/>
              <a:gd name="connsiteX3" fmla="*/ 0 w 11417635"/>
              <a:gd name="connsiteY3" fmla="*/ 16501248 h 17699508"/>
              <a:gd name="connsiteX4" fmla="*/ 0 w 11417635"/>
              <a:gd name="connsiteY4" fmla="*/ 1212486 h 17699508"/>
              <a:gd name="connsiteX5" fmla="*/ 1198391 w 11417635"/>
              <a:gd name="connsiteY5" fmla="*/ 14227 h 17699508"/>
              <a:gd name="connsiteX6" fmla="*/ 3548686 w 11417635"/>
              <a:gd name="connsiteY6" fmla="*/ 0 h 17699508"/>
              <a:gd name="connsiteX0" fmla="*/ 11419870 w 11419870"/>
              <a:gd name="connsiteY0" fmla="*/ 16501248 h 17699508"/>
              <a:gd name="connsiteX1" fmla="*/ 10221485 w 11419870"/>
              <a:gd name="connsiteY1" fmla="*/ 17699508 h 17699508"/>
              <a:gd name="connsiteX2" fmla="*/ 1200626 w 11419870"/>
              <a:gd name="connsiteY2" fmla="*/ 17699508 h 17699508"/>
              <a:gd name="connsiteX3" fmla="*/ 2235 w 11419870"/>
              <a:gd name="connsiteY3" fmla="*/ 16501248 h 17699508"/>
              <a:gd name="connsiteX4" fmla="*/ 0 w 11419870"/>
              <a:gd name="connsiteY4" fmla="*/ 3002280 h 17699508"/>
              <a:gd name="connsiteX5" fmla="*/ 2235 w 11419870"/>
              <a:gd name="connsiteY5" fmla="*/ 1212486 h 17699508"/>
              <a:gd name="connsiteX6" fmla="*/ 1200626 w 11419870"/>
              <a:gd name="connsiteY6" fmla="*/ 14227 h 17699508"/>
              <a:gd name="connsiteX7" fmla="*/ 3550921 w 11419870"/>
              <a:gd name="connsiteY7" fmla="*/ 0 h 17699508"/>
              <a:gd name="connsiteX0" fmla="*/ 11419870 w 11419870"/>
              <a:gd name="connsiteY0" fmla="*/ 16501248 h 17699508"/>
              <a:gd name="connsiteX1" fmla="*/ 10221485 w 11419870"/>
              <a:gd name="connsiteY1" fmla="*/ 17699508 h 17699508"/>
              <a:gd name="connsiteX2" fmla="*/ 1200626 w 11419870"/>
              <a:gd name="connsiteY2" fmla="*/ 17699508 h 17699508"/>
              <a:gd name="connsiteX3" fmla="*/ 2235 w 11419870"/>
              <a:gd name="connsiteY3" fmla="*/ 16501248 h 17699508"/>
              <a:gd name="connsiteX4" fmla="*/ 0 w 11419870"/>
              <a:gd name="connsiteY4" fmla="*/ 3947160 h 17699508"/>
              <a:gd name="connsiteX5" fmla="*/ 0 w 11419870"/>
              <a:gd name="connsiteY5" fmla="*/ 3002280 h 17699508"/>
              <a:gd name="connsiteX6" fmla="*/ 2235 w 11419870"/>
              <a:gd name="connsiteY6" fmla="*/ 1212486 h 17699508"/>
              <a:gd name="connsiteX7" fmla="*/ 1200626 w 11419870"/>
              <a:gd name="connsiteY7" fmla="*/ 14227 h 17699508"/>
              <a:gd name="connsiteX8" fmla="*/ 3550921 w 11419870"/>
              <a:gd name="connsiteY8" fmla="*/ 0 h 17699508"/>
              <a:gd name="connsiteX0" fmla="*/ 10221485 w 10221485"/>
              <a:gd name="connsiteY0" fmla="*/ 17699508 h 17699508"/>
              <a:gd name="connsiteX1" fmla="*/ 1200626 w 10221485"/>
              <a:gd name="connsiteY1" fmla="*/ 17699508 h 17699508"/>
              <a:gd name="connsiteX2" fmla="*/ 2235 w 10221485"/>
              <a:gd name="connsiteY2" fmla="*/ 16501248 h 17699508"/>
              <a:gd name="connsiteX3" fmla="*/ 0 w 10221485"/>
              <a:gd name="connsiteY3" fmla="*/ 3947160 h 17699508"/>
              <a:gd name="connsiteX4" fmla="*/ 0 w 10221485"/>
              <a:gd name="connsiteY4" fmla="*/ 3002280 h 17699508"/>
              <a:gd name="connsiteX5" fmla="*/ 2235 w 10221485"/>
              <a:gd name="connsiteY5" fmla="*/ 1212486 h 17699508"/>
              <a:gd name="connsiteX6" fmla="*/ 1200626 w 10221485"/>
              <a:gd name="connsiteY6" fmla="*/ 14227 h 17699508"/>
              <a:gd name="connsiteX7" fmla="*/ 3550921 w 10221485"/>
              <a:gd name="connsiteY7" fmla="*/ 0 h 17699508"/>
              <a:gd name="connsiteX0" fmla="*/ 1200626 w 3550921"/>
              <a:gd name="connsiteY0" fmla="*/ 17699508 h 17699508"/>
              <a:gd name="connsiteX1" fmla="*/ 2235 w 3550921"/>
              <a:gd name="connsiteY1" fmla="*/ 16501248 h 17699508"/>
              <a:gd name="connsiteX2" fmla="*/ 0 w 3550921"/>
              <a:gd name="connsiteY2" fmla="*/ 3947160 h 17699508"/>
              <a:gd name="connsiteX3" fmla="*/ 0 w 3550921"/>
              <a:gd name="connsiteY3" fmla="*/ 3002280 h 17699508"/>
              <a:gd name="connsiteX4" fmla="*/ 2235 w 3550921"/>
              <a:gd name="connsiteY4" fmla="*/ 1212486 h 17699508"/>
              <a:gd name="connsiteX5" fmla="*/ 1200626 w 3550921"/>
              <a:gd name="connsiteY5" fmla="*/ 14227 h 17699508"/>
              <a:gd name="connsiteX6" fmla="*/ 3550921 w 3550921"/>
              <a:gd name="connsiteY6" fmla="*/ 0 h 17699508"/>
              <a:gd name="connsiteX0" fmla="*/ 2235 w 3550921"/>
              <a:gd name="connsiteY0" fmla="*/ 16501248 h 16501248"/>
              <a:gd name="connsiteX1" fmla="*/ 0 w 3550921"/>
              <a:gd name="connsiteY1" fmla="*/ 3947160 h 16501248"/>
              <a:gd name="connsiteX2" fmla="*/ 0 w 3550921"/>
              <a:gd name="connsiteY2" fmla="*/ 3002280 h 16501248"/>
              <a:gd name="connsiteX3" fmla="*/ 2235 w 3550921"/>
              <a:gd name="connsiteY3" fmla="*/ 1212486 h 16501248"/>
              <a:gd name="connsiteX4" fmla="*/ 1200626 w 3550921"/>
              <a:gd name="connsiteY4" fmla="*/ 14227 h 16501248"/>
              <a:gd name="connsiteX5" fmla="*/ 3550921 w 3550921"/>
              <a:gd name="connsiteY5" fmla="*/ 0 h 16501248"/>
              <a:gd name="connsiteX0" fmla="*/ 0 w 3550921"/>
              <a:gd name="connsiteY0" fmla="*/ 3947160 h 3947160"/>
              <a:gd name="connsiteX1" fmla="*/ 0 w 3550921"/>
              <a:gd name="connsiteY1" fmla="*/ 3002280 h 3947160"/>
              <a:gd name="connsiteX2" fmla="*/ 2235 w 3550921"/>
              <a:gd name="connsiteY2" fmla="*/ 1212486 h 3947160"/>
              <a:gd name="connsiteX3" fmla="*/ 1200626 w 3550921"/>
              <a:gd name="connsiteY3" fmla="*/ 14227 h 3947160"/>
              <a:gd name="connsiteX4" fmla="*/ 3550921 w 3550921"/>
              <a:gd name="connsiteY4" fmla="*/ 0 h 3947160"/>
              <a:gd name="connsiteX0" fmla="*/ 0 w 3550921"/>
              <a:gd name="connsiteY0" fmla="*/ 3002280 h 3002280"/>
              <a:gd name="connsiteX1" fmla="*/ 2235 w 3550921"/>
              <a:gd name="connsiteY1" fmla="*/ 1212486 h 3002280"/>
              <a:gd name="connsiteX2" fmla="*/ 1200626 w 3550921"/>
              <a:gd name="connsiteY2" fmla="*/ 14227 h 3002280"/>
              <a:gd name="connsiteX3" fmla="*/ 3550921 w 3550921"/>
              <a:gd name="connsiteY3" fmla="*/ 0 h 3002280"/>
              <a:gd name="connsiteX0" fmla="*/ 2845 w 3548686"/>
              <a:gd name="connsiteY0" fmla="*/ 2799080 h 2799080"/>
              <a:gd name="connsiteX1" fmla="*/ 0 w 3548686"/>
              <a:gd name="connsiteY1" fmla="*/ 1212486 h 2799080"/>
              <a:gd name="connsiteX2" fmla="*/ 1198391 w 3548686"/>
              <a:gd name="connsiteY2" fmla="*/ 14227 h 2799080"/>
              <a:gd name="connsiteX3" fmla="*/ 3548686 w 3548686"/>
              <a:gd name="connsiteY3" fmla="*/ 0 h 2799080"/>
              <a:gd name="connsiteX0" fmla="*/ 2845 w 3548686"/>
              <a:gd name="connsiteY0" fmla="*/ 2707640 h 2707640"/>
              <a:gd name="connsiteX1" fmla="*/ 0 w 3548686"/>
              <a:gd name="connsiteY1" fmla="*/ 1212486 h 2707640"/>
              <a:gd name="connsiteX2" fmla="*/ 1198391 w 3548686"/>
              <a:gd name="connsiteY2" fmla="*/ 14227 h 2707640"/>
              <a:gd name="connsiteX3" fmla="*/ 3548686 w 3548686"/>
              <a:gd name="connsiteY3" fmla="*/ 0 h 2707640"/>
              <a:gd name="connsiteX0" fmla="*/ 2845 w 3548686"/>
              <a:gd name="connsiteY0" fmla="*/ 2667000 h 2667000"/>
              <a:gd name="connsiteX1" fmla="*/ 0 w 3548686"/>
              <a:gd name="connsiteY1" fmla="*/ 1212486 h 2667000"/>
              <a:gd name="connsiteX2" fmla="*/ 1198391 w 3548686"/>
              <a:gd name="connsiteY2" fmla="*/ 14227 h 2667000"/>
              <a:gd name="connsiteX3" fmla="*/ 3548686 w 3548686"/>
              <a:gd name="connsiteY3" fmla="*/ 0 h 2667000"/>
              <a:gd name="connsiteX0" fmla="*/ 2845 w 3548686"/>
              <a:gd name="connsiteY0" fmla="*/ 2651760 h 2651760"/>
              <a:gd name="connsiteX1" fmla="*/ 0 w 3548686"/>
              <a:gd name="connsiteY1" fmla="*/ 1212486 h 2651760"/>
              <a:gd name="connsiteX2" fmla="*/ 1198391 w 3548686"/>
              <a:gd name="connsiteY2" fmla="*/ 14227 h 2651760"/>
              <a:gd name="connsiteX3" fmla="*/ 3548686 w 3548686"/>
              <a:gd name="connsiteY3" fmla="*/ 0 h 2651760"/>
              <a:gd name="connsiteX0" fmla="*/ 2845 w 3020366"/>
              <a:gd name="connsiteY0" fmla="*/ 2651760 h 2651760"/>
              <a:gd name="connsiteX1" fmla="*/ 0 w 3020366"/>
              <a:gd name="connsiteY1" fmla="*/ 1212486 h 2651760"/>
              <a:gd name="connsiteX2" fmla="*/ 1198391 w 3020366"/>
              <a:gd name="connsiteY2" fmla="*/ 14227 h 2651760"/>
              <a:gd name="connsiteX3" fmla="*/ 3020366 w 3020366"/>
              <a:gd name="connsiteY3" fmla="*/ 0 h 2651760"/>
              <a:gd name="connsiteX0" fmla="*/ 2845 w 2883206"/>
              <a:gd name="connsiteY0" fmla="*/ 2651760 h 2651760"/>
              <a:gd name="connsiteX1" fmla="*/ 0 w 2883206"/>
              <a:gd name="connsiteY1" fmla="*/ 1212486 h 2651760"/>
              <a:gd name="connsiteX2" fmla="*/ 1198391 w 2883206"/>
              <a:gd name="connsiteY2" fmla="*/ 14227 h 2651760"/>
              <a:gd name="connsiteX3" fmla="*/ 2883206 w 2883206"/>
              <a:gd name="connsiteY3" fmla="*/ 0 h 2651760"/>
              <a:gd name="connsiteX0" fmla="*/ 2845 w 2796846"/>
              <a:gd name="connsiteY0" fmla="*/ 2651760 h 2651760"/>
              <a:gd name="connsiteX1" fmla="*/ 0 w 2796846"/>
              <a:gd name="connsiteY1" fmla="*/ 1212486 h 2651760"/>
              <a:gd name="connsiteX2" fmla="*/ 1198391 w 2796846"/>
              <a:gd name="connsiteY2" fmla="*/ 14227 h 2651760"/>
              <a:gd name="connsiteX3" fmla="*/ 2796846 w 2796846"/>
              <a:gd name="connsiteY3" fmla="*/ 0 h 2651760"/>
              <a:gd name="connsiteX0" fmla="*/ 2845 w 2735886"/>
              <a:gd name="connsiteY0" fmla="*/ 2656840 h 2656840"/>
              <a:gd name="connsiteX1" fmla="*/ 0 w 2735886"/>
              <a:gd name="connsiteY1" fmla="*/ 1217566 h 2656840"/>
              <a:gd name="connsiteX2" fmla="*/ 1198391 w 2735886"/>
              <a:gd name="connsiteY2" fmla="*/ 19307 h 2656840"/>
              <a:gd name="connsiteX3" fmla="*/ 2735886 w 2735886"/>
              <a:gd name="connsiteY3" fmla="*/ 0 h 2656840"/>
              <a:gd name="connsiteX0" fmla="*/ 2845 w 2674926"/>
              <a:gd name="connsiteY0" fmla="*/ 2651760 h 2651760"/>
              <a:gd name="connsiteX1" fmla="*/ 0 w 2674926"/>
              <a:gd name="connsiteY1" fmla="*/ 1212486 h 2651760"/>
              <a:gd name="connsiteX2" fmla="*/ 1198391 w 2674926"/>
              <a:gd name="connsiteY2" fmla="*/ 14227 h 2651760"/>
              <a:gd name="connsiteX3" fmla="*/ 2674926 w 2674926"/>
              <a:gd name="connsiteY3" fmla="*/ 0 h 2651760"/>
              <a:gd name="connsiteX0" fmla="*/ 2845 w 2674926"/>
              <a:gd name="connsiteY0" fmla="*/ 2651760 h 2651760"/>
              <a:gd name="connsiteX1" fmla="*/ 0 w 2674926"/>
              <a:gd name="connsiteY1" fmla="*/ 1212486 h 2651760"/>
              <a:gd name="connsiteX2" fmla="*/ 1198391 w 2674926"/>
              <a:gd name="connsiteY2" fmla="*/ 14227 h 2651760"/>
              <a:gd name="connsiteX3" fmla="*/ 2674926 w 2674926"/>
              <a:gd name="connsiteY3" fmla="*/ 0 h 2651760"/>
              <a:gd name="connsiteX0" fmla="*/ 2845 w 2644446"/>
              <a:gd name="connsiteY0" fmla="*/ 2651760 h 2651760"/>
              <a:gd name="connsiteX1" fmla="*/ 0 w 2644446"/>
              <a:gd name="connsiteY1" fmla="*/ 1212486 h 2651760"/>
              <a:gd name="connsiteX2" fmla="*/ 1198391 w 2644446"/>
              <a:gd name="connsiteY2" fmla="*/ 14227 h 2651760"/>
              <a:gd name="connsiteX3" fmla="*/ 2644446 w 2644446"/>
              <a:gd name="connsiteY3" fmla="*/ 0 h 2651760"/>
              <a:gd name="connsiteX0" fmla="*/ 2845 w 2608886"/>
              <a:gd name="connsiteY0" fmla="*/ 2651760 h 2651760"/>
              <a:gd name="connsiteX1" fmla="*/ 0 w 2608886"/>
              <a:gd name="connsiteY1" fmla="*/ 1212486 h 2651760"/>
              <a:gd name="connsiteX2" fmla="*/ 1198391 w 2608886"/>
              <a:gd name="connsiteY2" fmla="*/ 14227 h 2651760"/>
              <a:gd name="connsiteX3" fmla="*/ 2608886 w 2608886"/>
              <a:gd name="connsiteY3" fmla="*/ 0 h 2651760"/>
              <a:gd name="connsiteX0" fmla="*/ 2845 w 2598726"/>
              <a:gd name="connsiteY0" fmla="*/ 2646680 h 2646680"/>
              <a:gd name="connsiteX1" fmla="*/ 0 w 2598726"/>
              <a:gd name="connsiteY1" fmla="*/ 1207406 h 2646680"/>
              <a:gd name="connsiteX2" fmla="*/ 1198391 w 2598726"/>
              <a:gd name="connsiteY2" fmla="*/ 9147 h 2646680"/>
              <a:gd name="connsiteX3" fmla="*/ 2598726 w 2598726"/>
              <a:gd name="connsiteY3" fmla="*/ 0 h 2646680"/>
              <a:gd name="connsiteX0" fmla="*/ 2845 w 2558086"/>
              <a:gd name="connsiteY0" fmla="*/ 2641600 h 2641600"/>
              <a:gd name="connsiteX1" fmla="*/ 0 w 2558086"/>
              <a:gd name="connsiteY1" fmla="*/ 1202326 h 2641600"/>
              <a:gd name="connsiteX2" fmla="*/ 1198391 w 2558086"/>
              <a:gd name="connsiteY2" fmla="*/ 4067 h 2641600"/>
              <a:gd name="connsiteX3" fmla="*/ 2558086 w 2558086"/>
              <a:gd name="connsiteY3" fmla="*/ 0 h 2641600"/>
              <a:gd name="connsiteX0" fmla="*/ 2845 w 2556181"/>
              <a:gd name="connsiteY0" fmla="*/ 2641600 h 2641600"/>
              <a:gd name="connsiteX1" fmla="*/ 0 w 2556181"/>
              <a:gd name="connsiteY1" fmla="*/ 1202326 h 2641600"/>
              <a:gd name="connsiteX2" fmla="*/ 1198391 w 2556181"/>
              <a:gd name="connsiteY2" fmla="*/ 4067 h 2641600"/>
              <a:gd name="connsiteX3" fmla="*/ 2556181 w 2556181"/>
              <a:gd name="connsiteY3" fmla="*/ 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181" h="2641600">
                <a:moveTo>
                  <a:pt x="2845" y="2641600"/>
                </a:moveTo>
                <a:cubicBezTo>
                  <a:pt x="1897" y="2112735"/>
                  <a:pt x="948" y="1731191"/>
                  <a:pt x="0" y="1202326"/>
                </a:cubicBezTo>
                <a:cubicBezTo>
                  <a:pt x="0" y="540519"/>
                  <a:pt x="536541" y="4067"/>
                  <a:pt x="1198391" y="4067"/>
                </a:cubicBezTo>
                <a:lnTo>
                  <a:pt x="2556181" y="0"/>
                </a:lnTo>
              </a:path>
            </a:pathLst>
          </a:custGeom>
          <a:noFill/>
          <a:ln w="1356897" cap="sq">
            <a:solidFill>
              <a:schemeClr val="accent4">
                <a:alpha val="89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121408"/>
            <a:ext cx="6510528" cy="3578352"/>
          </a:xfrm>
        </p:spPr>
        <p:txBody>
          <a:bodyPr/>
          <a:lstStyle>
            <a:lvl1pPr marL="0" indent="0">
              <a:buNone/>
              <a:defRPr sz="1800"/>
            </a:lvl1pPr>
            <a:lvl2pPr marL="283464">
              <a:defRPr sz="1800"/>
            </a:lvl2pPr>
            <a:lvl3pPr marL="566928">
              <a:defRPr sz="1600"/>
            </a:lvl3pPr>
            <a:lvl4pPr marL="758952">
              <a:defRPr sz="1400"/>
            </a:lvl4pPr>
            <a:lvl5pPr marL="1042416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3602100-4B1B-08F9-3FE3-A3951551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5" name="Graphic 24">
            <a:extLst>
              <a:ext uri="{FF2B5EF4-FFF2-40B4-BE49-F238E27FC236}">
                <a16:creationId xmlns:a16="http://schemas.microsoft.com/office/drawing/2014/main" id="{3A387C14-96A1-A53F-B0C4-8C320C0E434B}"/>
              </a:ext>
            </a:extLst>
          </p:cNvPr>
          <p:cNvSpPr/>
          <p:nvPr/>
        </p:nvSpPr>
        <p:spPr>
          <a:xfrm>
            <a:off x="8928734" y="3558489"/>
            <a:ext cx="3162299" cy="3196641"/>
          </a:xfrm>
          <a:custGeom>
            <a:avLst/>
            <a:gdLst>
              <a:gd name="connsiteX0" fmla="*/ -3730 w 9166847"/>
              <a:gd name="connsiteY0" fmla="*/ 5764965 h 5765688"/>
              <a:gd name="connsiteX1" fmla="*/ -3730 w 9166847"/>
              <a:gd name="connsiteY1" fmla="*/ 1152444 h 5765688"/>
              <a:gd name="connsiteX2" fmla="*/ 1189314 w 9166847"/>
              <a:gd name="connsiteY2" fmla="*/ -724 h 5765688"/>
              <a:gd name="connsiteX3" fmla="*/ 9163118 w 9166847"/>
              <a:gd name="connsiteY3" fmla="*/ 36857 h 5765688"/>
              <a:gd name="connsiteX0" fmla="*/ 0 w 9166848"/>
              <a:gd name="connsiteY0" fmla="*/ 5765689 h 5765689"/>
              <a:gd name="connsiteX1" fmla="*/ 0 w 9166848"/>
              <a:gd name="connsiteY1" fmla="*/ 1153168 h 5765689"/>
              <a:gd name="connsiteX2" fmla="*/ 1193044 w 9166848"/>
              <a:gd name="connsiteY2" fmla="*/ 0 h 5765689"/>
              <a:gd name="connsiteX3" fmla="*/ 2736923 w 9166848"/>
              <a:gd name="connsiteY3" fmla="*/ 1574 h 5765689"/>
              <a:gd name="connsiteX4" fmla="*/ 9166848 w 9166848"/>
              <a:gd name="connsiteY4" fmla="*/ 37581 h 5765689"/>
              <a:gd name="connsiteX0" fmla="*/ 0 w 9166848"/>
              <a:gd name="connsiteY0" fmla="*/ 5765689 h 5765689"/>
              <a:gd name="connsiteX1" fmla="*/ 0 w 9166848"/>
              <a:gd name="connsiteY1" fmla="*/ 1153168 h 5765689"/>
              <a:gd name="connsiteX2" fmla="*/ 1193044 w 9166848"/>
              <a:gd name="connsiteY2" fmla="*/ 0 h 5765689"/>
              <a:gd name="connsiteX3" fmla="*/ 2736923 w 9166848"/>
              <a:gd name="connsiteY3" fmla="*/ 1574 h 5765689"/>
              <a:gd name="connsiteX4" fmla="*/ 3169739 w 9166848"/>
              <a:gd name="connsiteY4" fmla="*/ 7671 h 5765689"/>
              <a:gd name="connsiteX5" fmla="*/ 9166848 w 9166848"/>
              <a:gd name="connsiteY5" fmla="*/ 37581 h 5765689"/>
              <a:gd name="connsiteX0" fmla="*/ 0 w 3169739"/>
              <a:gd name="connsiteY0" fmla="*/ 5765689 h 5765689"/>
              <a:gd name="connsiteX1" fmla="*/ 0 w 3169739"/>
              <a:gd name="connsiteY1" fmla="*/ 1153168 h 5765689"/>
              <a:gd name="connsiteX2" fmla="*/ 1193044 w 3169739"/>
              <a:gd name="connsiteY2" fmla="*/ 0 h 5765689"/>
              <a:gd name="connsiteX3" fmla="*/ 2736923 w 3169739"/>
              <a:gd name="connsiteY3" fmla="*/ 1574 h 5765689"/>
              <a:gd name="connsiteX4" fmla="*/ 3169739 w 3169739"/>
              <a:gd name="connsiteY4" fmla="*/ 7671 h 5765689"/>
              <a:gd name="connsiteX0" fmla="*/ 0 w 3160214"/>
              <a:gd name="connsiteY0" fmla="*/ 5765689 h 5765689"/>
              <a:gd name="connsiteX1" fmla="*/ 0 w 3160214"/>
              <a:gd name="connsiteY1" fmla="*/ 1153168 h 5765689"/>
              <a:gd name="connsiteX2" fmla="*/ 1193044 w 3160214"/>
              <a:gd name="connsiteY2" fmla="*/ 0 h 5765689"/>
              <a:gd name="connsiteX3" fmla="*/ 2736923 w 3160214"/>
              <a:gd name="connsiteY3" fmla="*/ 1574 h 5765689"/>
              <a:gd name="connsiteX4" fmla="*/ 3160214 w 3160214"/>
              <a:gd name="connsiteY4" fmla="*/ 7671 h 5765689"/>
              <a:gd name="connsiteX0" fmla="*/ 2085 w 3162299"/>
              <a:gd name="connsiteY0" fmla="*/ 5765689 h 5765689"/>
              <a:gd name="connsiteX1" fmla="*/ 0 w 3162299"/>
              <a:gd name="connsiteY1" fmla="*/ 3173781 h 5765689"/>
              <a:gd name="connsiteX2" fmla="*/ 2085 w 3162299"/>
              <a:gd name="connsiteY2" fmla="*/ 1153168 h 5765689"/>
              <a:gd name="connsiteX3" fmla="*/ 1195129 w 3162299"/>
              <a:gd name="connsiteY3" fmla="*/ 0 h 5765689"/>
              <a:gd name="connsiteX4" fmla="*/ 2739008 w 3162299"/>
              <a:gd name="connsiteY4" fmla="*/ 1574 h 5765689"/>
              <a:gd name="connsiteX5" fmla="*/ 3162299 w 3162299"/>
              <a:gd name="connsiteY5" fmla="*/ 7671 h 5765689"/>
              <a:gd name="connsiteX0" fmla="*/ 0 w 3162299"/>
              <a:gd name="connsiteY0" fmla="*/ 3173781 h 3173781"/>
              <a:gd name="connsiteX1" fmla="*/ 2085 w 3162299"/>
              <a:gd name="connsiteY1" fmla="*/ 1153168 h 3173781"/>
              <a:gd name="connsiteX2" fmla="*/ 1195129 w 3162299"/>
              <a:gd name="connsiteY2" fmla="*/ 0 h 3173781"/>
              <a:gd name="connsiteX3" fmla="*/ 2739008 w 3162299"/>
              <a:gd name="connsiteY3" fmla="*/ 1574 h 3173781"/>
              <a:gd name="connsiteX4" fmla="*/ 3162299 w 3162299"/>
              <a:gd name="connsiteY4" fmla="*/ 7671 h 3173781"/>
              <a:gd name="connsiteX0" fmla="*/ 0 w 3162299"/>
              <a:gd name="connsiteY0" fmla="*/ 3196641 h 3196641"/>
              <a:gd name="connsiteX1" fmla="*/ 2085 w 3162299"/>
              <a:gd name="connsiteY1" fmla="*/ 1153168 h 3196641"/>
              <a:gd name="connsiteX2" fmla="*/ 1195129 w 3162299"/>
              <a:gd name="connsiteY2" fmla="*/ 0 h 3196641"/>
              <a:gd name="connsiteX3" fmla="*/ 2739008 w 3162299"/>
              <a:gd name="connsiteY3" fmla="*/ 1574 h 3196641"/>
              <a:gd name="connsiteX4" fmla="*/ 3162299 w 3162299"/>
              <a:gd name="connsiteY4" fmla="*/ 7671 h 319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2299" h="3196641">
                <a:moveTo>
                  <a:pt x="0" y="3196641"/>
                </a:moveTo>
                <a:lnTo>
                  <a:pt x="2085" y="1153168"/>
                </a:lnTo>
                <a:cubicBezTo>
                  <a:pt x="2085" y="516291"/>
                  <a:pt x="536218" y="0"/>
                  <a:pt x="1195129" y="0"/>
                </a:cubicBezTo>
                <a:lnTo>
                  <a:pt x="2739008" y="1574"/>
                </a:lnTo>
                <a:lnTo>
                  <a:pt x="3162299" y="7671"/>
                </a:lnTo>
              </a:path>
            </a:pathLst>
          </a:custGeom>
          <a:noFill/>
          <a:ln w="225588" cap="sq">
            <a:solidFill>
              <a:srgbClr val="FDF9E2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9E9B68F-058D-E637-2550-5DA70E3D0D41}"/>
              </a:ext>
            </a:extLst>
          </p:cNvPr>
          <p:cNvSpPr/>
          <p:nvPr userDrawn="1"/>
        </p:nvSpPr>
        <p:spPr>
          <a:xfrm>
            <a:off x="10310340" y="2011478"/>
            <a:ext cx="1628275" cy="1628275"/>
          </a:xfrm>
          <a:prstGeom prst="ellipse">
            <a:avLst/>
          </a:prstGeom>
          <a:solidFill>
            <a:schemeClr val="accent6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6188A037-6B9F-861E-36A7-10311D612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972" r="31496"/>
          <a:stretch>
            <a:fillRect/>
          </a:stretch>
        </p:blipFill>
        <p:spPr>
          <a:xfrm>
            <a:off x="12700" y="6051321"/>
            <a:ext cx="12192000" cy="528377"/>
          </a:xfrm>
          <a:custGeom>
            <a:avLst/>
            <a:gdLst>
              <a:gd name="connsiteX0" fmla="*/ 0 w 6858000"/>
              <a:gd name="connsiteY0" fmla="*/ 400156 h 400156"/>
              <a:gd name="connsiteX1" fmla="*/ 0 w 6858000"/>
              <a:gd name="connsiteY1" fmla="*/ 0 h 400156"/>
              <a:gd name="connsiteX2" fmla="*/ 6858000 w 6858000"/>
              <a:gd name="connsiteY2" fmla="*/ 0 h 400156"/>
              <a:gd name="connsiteX3" fmla="*/ 6858000 w 6858000"/>
              <a:gd name="connsiteY3" fmla="*/ 400156 h 40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400156">
                <a:moveTo>
                  <a:pt x="0" y="400156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400156"/>
                </a:lnTo>
                <a:close/>
              </a:path>
            </a:pathLst>
          </a:cu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1C9183AD-9166-27E4-F8C4-4AAE1C7F0BB9}"/>
              </a:ext>
            </a:extLst>
          </p:cNvPr>
          <p:cNvSpPr/>
          <p:nvPr userDrawn="1"/>
        </p:nvSpPr>
        <p:spPr>
          <a:xfrm>
            <a:off x="9130046" y="6134101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ED6151-9FDE-FB42-89FC-0347B6A3276D}"/>
              </a:ext>
            </a:extLst>
          </p:cNvPr>
          <p:cNvSpPr/>
          <p:nvPr userDrawn="1"/>
        </p:nvSpPr>
        <p:spPr>
          <a:xfrm>
            <a:off x="8385329" y="6134101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id="{41E6D8BC-2E14-B95F-1E2F-30FF6EE3AE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89B6F428-7A93-4AA9-C12A-2A93DFEAF0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811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phic 43">
            <a:extLst>
              <a:ext uri="{FF2B5EF4-FFF2-40B4-BE49-F238E27FC236}">
                <a16:creationId xmlns:a16="http://schemas.microsoft.com/office/drawing/2014/main" id="{94240F9C-F2B6-6263-0817-7E0809D9D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5327"/>
          <a:stretch>
            <a:fillRect/>
          </a:stretch>
        </p:blipFill>
        <p:spPr>
          <a:xfrm rot="16200000">
            <a:off x="8348893" y="2856018"/>
            <a:ext cx="6718341" cy="1006304"/>
          </a:xfrm>
          <a:custGeom>
            <a:avLst/>
            <a:gdLst>
              <a:gd name="connsiteX0" fmla="*/ 0 w 6718341"/>
              <a:gd name="connsiteY0" fmla="*/ 0 h 1006304"/>
              <a:gd name="connsiteX1" fmla="*/ 6718341 w 6718341"/>
              <a:gd name="connsiteY1" fmla="*/ 0 h 1006304"/>
              <a:gd name="connsiteX2" fmla="*/ 6718341 w 6718341"/>
              <a:gd name="connsiteY2" fmla="*/ 1006304 h 1006304"/>
              <a:gd name="connsiteX3" fmla="*/ 0 w 6718341"/>
              <a:gd name="connsiteY3" fmla="*/ 1006304 h 100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8341" h="1006304">
                <a:moveTo>
                  <a:pt x="0" y="0"/>
                </a:moveTo>
                <a:lnTo>
                  <a:pt x="6718341" y="0"/>
                </a:lnTo>
                <a:lnTo>
                  <a:pt x="6718341" y="1006304"/>
                </a:lnTo>
                <a:lnTo>
                  <a:pt x="0" y="1006304"/>
                </a:lnTo>
                <a:close/>
              </a:path>
            </a:pathLst>
          </a:cu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024F3BA7-5767-DA19-90B2-79087CCD234A}"/>
              </a:ext>
            </a:extLst>
          </p:cNvPr>
          <p:cNvSpPr/>
          <p:nvPr userDrawn="1"/>
        </p:nvSpPr>
        <p:spPr>
          <a:xfrm>
            <a:off x="11280648" y="107998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5941C3B-69D9-2131-DE98-77882C6B492E}"/>
              </a:ext>
            </a:extLst>
          </p:cNvPr>
          <p:cNvSpPr/>
          <p:nvPr userDrawn="1"/>
        </p:nvSpPr>
        <p:spPr>
          <a:xfrm>
            <a:off x="9885091" y="4608699"/>
            <a:ext cx="1628275" cy="1628275"/>
          </a:xfrm>
          <a:prstGeom prst="ellipse">
            <a:avLst/>
          </a:prstGeom>
          <a:solidFill>
            <a:schemeClr val="accent3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id="{F2C371ED-FE8B-10E6-6B09-AB1AF954A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4820" t="41526" b="3152"/>
          <a:stretch/>
        </p:blipFill>
        <p:spPr>
          <a:xfrm>
            <a:off x="-63921" y="5642"/>
            <a:ext cx="3769859" cy="6852356"/>
          </a:xfrm>
          <a:custGeom>
            <a:avLst/>
            <a:gdLst>
              <a:gd name="connsiteX0" fmla="*/ 0 w 3769859"/>
              <a:gd name="connsiteY0" fmla="*/ 0 h 6852356"/>
              <a:gd name="connsiteX1" fmla="*/ 3769859 w 3769859"/>
              <a:gd name="connsiteY1" fmla="*/ 0 h 6852356"/>
              <a:gd name="connsiteX2" fmla="*/ 3769859 w 3769859"/>
              <a:gd name="connsiteY2" fmla="*/ 6852356 h 6852356"/>
              <a:gd name="connsiteX3" fmla="*/ 0 w 3769859"/>
              <a:gd name="connsiteY3" fmla="*/ 6852356 h 685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859" h="6852356">
                <a:moveTo>
                  <a:pt x="0" y="0"/>
                </a:moveTo>
                <a:lnTo>
                  <a:pt x="3769859" y="0"/>
                </a:lnTo>
                <a:lnTo>
                  <a:pt x="3769859" y="6852356"/>
                </a:lnTo>
                <a:lnTo>
                  <a:pt x="0" y="6852356"/>
                </a:lnTo>
                <a:close/>
              </a:path>
            </a:pathLst>
          </a:cu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E6DDC0DD-511A-395D-6DF6-B3EBA937EF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633" b="65821"/>
          <a:stretch>
            <a:fillRect/>
          </a:stretch>
        </p:blipFill>
        <p:spPr>
          <a:xfrm flipV="1">
            <a:off x="5869" y="1"/>
            <a:ext cx="5332115" cy="2343995"/>
          </a:xfrm>
          <a:custGeom>
            <a:avLst/>
            <a:gdLst>
              <a:gd name="connsiteX0" fmla="*/ 0 w 5332115"/>
              <a:gd name="connsiteY0" fmla="*/ 2343995 h 2343995"/>
              <a:gd name="connsiteX1" fmla="*/ 5332115 w 5332115"/>
              <a:gd name="connsiteY1" fmla="*/ 2343995 h 2343995"/>
              <a:gd name="connsiteX2" fmla="*/ 5332115 w 5332115"/>
              <a:gd name="connsiteY2" fmla="*/ 0 h 2343995"/>
              <a:gd name="connsiteX3" fmla="*/ 0 w 5332115"/>
              <a:gd name="connsiteY3" fmla="*/ 0 h 234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115" h="2343995">
                <a:moveTo>
                  <a:pt x="0" y="2343995"/>
                </a:moveTo>
                <a:lnTo>
                  <a:pt x="5332115" y="2343995"/>
                </a:lnTo>
                <a:lnTo>
                  <a:pt x="5332115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A03A29F6-2DC7-B284-F21B-10BBEECC05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165" t="77500"/>
          <a:stretch>
            <a:fillRect/>
          </a:stretch>
        </p:blipFill>
        <p:spPr>
          <a:xfrm>
            <a:off x="-16872" y="-29980"/>
            <a:ext cx="4459335" cy="1601124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5E42667F-7399-2294-D94B-CB84510A0E95}"/>
              </a:ext>
            </a:extLst>
          </p:cNvPr>
          <p:cNvSpPr/>
          <p:nvPr userDrawn="1"/>
        </p:nvSpPr>
        <p:spPr>
          <a:xfrm>
            <a:off x="3261092" y="189001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Graphic 25" hidden="1">
            <a:extLst>
              <a:ext uri="{FF2B5EF4-FFF2-40B4-BE49-F238E27FC236}">
                <a16:creationId xmlns:a16="http://schemas.microsoft.com/office/drawing/2014/main" id="{422E8005-83A8-3555-6EFB-842E78C629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162"/>
          <a:stretch/>
        </p:blipFill>
        <p:spPr>
          <a:xfrm>
            <a:off x="-6187440" y="1779373"/>
            <a:ext cx="20888725" cy="4583992"/>
          </a:xfrm>
          <a:custGeom>
            <a:avLst/>
            <a:gdLst>
              <a:gd name="connsiteX0" fmla="*/ 6153662 w 20854947"/>
              <a:gd name="connsiteY0" fmla="*/ 0 h 4583992"/>
              <a:gd name="connsiteX1" fmla="*/ 20854947 w 20854947"/>
              <a:gd name="connsiteY1" fmla="*/ 0 h 4583992"/>
              <a:gd name="connsiteX2" fmla="*/ 20854947 w 20854947"/>
              <a:gd name="connsiteY2" fmla="*/ 2190264 h 4583992"/>
              <a:gd name="connsiteX3" fmla="*/ 18345663 w 20854947"/>
              <a:gd name="connsiteY3" fmla="*/ 2190264 h 4583992"/>
              <a:gd name="connsiteX4" fmla="*/ 18345663 w 20854947"/>
              <a:gd name="connsiteY4" fmla="*/ 4583992 h 4583992"/>
              <a:gd name="connsiteX5" fmla="*/ 0 w 20854947"/>
              <a:gd name="connsiteY5" fmla="*/ 4583992 h 4583992"/>
              <a:gd name="connsiteX6" fmla="*/ 0 w 20854947"/>
              <a:gd name="connsiteY6" fmla="*/ 4313374 h 4583992"/>
              <a:gd name="connsiteX7" fmla="*/ 6153662 w 20854947"/>
              <a:gd name="connsiteY7" fmla="*/ 4313374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54947" h="4583992">
                <a:moveTo>
                  <a:pt x="6153662" y="0"/>
                </a:moveTo>
                <a:lnTo>
                  <a:pt x="20854947" y="0"/>
                </a:lnTo>
                <a:lnTo>
                  <a:pt x="20854947" y="2190264"/>
                </a:lnTo>
                <a:lnTo>
                  <a:pt x="18345663" y="2190264"/>
                </a:lnTo>
                <a:lnTo>
                  <a:pt x="18345663" y="4583992"/>
                </a:lnTo>
                <a:lnTo>
                  <a:pt x="0" y="4583992"/>
                </a:lnTo>
                <a:lnTo>
                  <a:pt x="0" y="4313374"/>
                </a:lnTo>
                <a:lnTo>
                  <a:pt x="6153662" y="4313374"/>
                </a:lnTo>
                <a:close/>
              </a:path>
            </a:pathLst>
          </a:custGeom>
        </p:spPr>
      </p:pic>
      <p:sp>
        <p:nvSpPr>
          <p:cNvPr id="73" name="Title 1">
            <a:extLst>
              <a:ext uri="{FF2B5EF4-FFF2-40B4-BE49-F238E27FC236}">
                <a16:creationId xmlns:a16="http://schemas.microsoft.com/office/drawing/2014/main" id="{11BE7A0F-8563-C84F-54DB-CF04C6DAD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583" y="2214823"/>
            <a:ext cx="3769859" cy="1975104"/>
          </a:xfrm>
        </p:spPr>
        <p:txBody>
          <a:bodyPr anchor="b">
            <a:no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6231" y="4278235"/>
            <a:ext cx="3081528" cy="117043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2760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45380E4-4280-4D6A-412C-BEC95C8CA7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E2DEC6B-E418-F7FA-5D06-66914BE6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DBC6FA3-472C-62C4-429A-28029D228D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0B4C4FF-8EF1-767D-7C77-03D625E4B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964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A48C42A6-E4A3-57E4-DBFE-86C89D6D36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272D4-D364-93D2-A948-9DD478627E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DD4E5-F3CE-6199-31DD-1C03C409E0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1291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FA20FC2-E959-7E20-4647-E505BD8BE4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56E61-4EF1-44C9-6CC9-6876765A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40690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802A7-DF1B-DE1B-4EA4-055C593507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0690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B2F4222-9F0A-A7FE-DFA4-39F2D1A2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9174264-0D17-CF28-8778-3DD02FD42C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FFA002-049D-7794-5114-044DA2B57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7F9A3535-D85B-F023-B8C0-28D2FEAAD9E0}"/>
              </a:ext>
            </a:extLst>
          </p:cNvPr>
          <p:cNvGrpSpPr/>
          <p:nvPr userDrawn="1"/>
        </p:nvGrpSpPr>
        <p:grpSpPr>
          <a:xfrm>
            <a:off x="1" y="3827512"/>
            <a:ext cx="12198945" cy="3030489"/>
            <a:chOff x="1" y="3827512"/>
            <a:chExt cx="12198945" cy="3030489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11C7D54-0954-B838-DA12-86EA86543A54}"/>
                </a:ext>
              </a:extLst>
            </p:cNvPr>
            <p:cNvSpPr/>
            <p:nvPr userDrawn="1"/>
          </p:nvSpPr>
          <p:spPr>
            <a:xfrm>
              <a:off x="11488761" y="5133340"/>
              <a:ext cx="521208" cy="1724660"/>
            </a:xfrm>
            <a:custGeom>
              <a:avLst/>
              <a:gdLst>
                <a:gd name="connsiteX0" fmla="*/ 834 w 513332"/>
                <a:gd name="connsiteY0" fmla="*/ -1393 h 1623974"/>
                <a:gd name="connsiteX1" fmla="*/ 514166 w 513332"/>
                <a:gd name="connsiteY1" fmla="*/ -1393 h 1623974"/>
                <a:gd name="connsiteX2" fmla="*/ 514166 w 513332"/>
                <a:gd name="connsiteY2" fmla="*/ 1622582 h 1623974"/>
                <a:gd name="connsiteX3" fmla="*/ 834 w 513332"/>
                <a:gd name="connsiteY3" fmla="*/ 1622582 h 162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3332" h="1623974">
                  <a:moveTo>
                    <a:pt x="834" y="-1393"/>
                  </a:moveTo>
                  <a:lnTo>
                    <a:pt x="514166" y="-1393"/>
                  </a:lnTo>
                  <a:lnTo>
                    <a:pt x="514166" y="1622582"/>
                  </a:lnTo>
                  <a:lnTo>
                    <a:pt x="834" y="1622582"/>
                  </a:lnTo>
                  <a:close/>
                </a:path>
              </a:pathLst>
            </a:custGeom>
            <a:solidFill>
              <a:schemeClr val="accent1"/>
            </a:solidFill>
            <a:ln w="282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E49D87C6-232E-E91C-0D76-756637414E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291" r="42583" b="30832"/>
            <a:stretch>
              <a:fillRect/>
            </a:stretch>
          </p:blipFill>
          <p:spPr>
            <a:xfrm>
              <a:off x="1" y="3827512"/>
              <a:ext cx="12198945" cy="3030489"/>
            </a:xfrm>
            <a:custGeom>
              <a:avLst/>
              <a:gdLst>
                <a:gd name="connsiteX0" fmla="*/ 0 w 12198945"/>
                <a:gd name="connsiteY0" fmla="*/ 0 h 3030489"/>
                <a:gd name="connsiteX1" fmla="*/ 12198945 w 12198945"/>
                <a:gd name="connsiteY1" fmla="*/ 0 h 3030489"/>
                <a:gd name="connsiteX2" fmla="*/ 12198945 w 12198945"/>
                <a:gd name="connsiteY2" fmla="*/ 1369519 h 3030489"/>
                <a:gd name="connsiteX3" fmla="*/ 11240822 w 12198945"/>
                <a:gd name="connsiteY3" fmla="*/ 1369519 h 3030489"/>
                <a:gd name="connsiteX4" fmla="*/ 11240822 w 12198945"/>
                <a:gd name="connsiteY4" fmla="*/ 3030489 h 3030489"/>
                <a:gd name="connsiteX5" fmla="*/ 0 w 12198945"/>
                <a:gd name="connsiteY5" fmla="*/ 3030489 h 303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8945" h="3030489">
                  <a:moveTo>
                    <a:pt x="0" y="0"/>
                  </a:moveTo>
                  <a:lnTo>
                    <a:pt x="12198945" y="0"/>
                  </a:lnTo>
                  <a:lnTo>
                    <a:pt x="12198945" y="1369519"/>
                  </a:lnTo>
                  <a:lnTo>
                    <a:pt x="11240822" y="1369519"/>
                  </a:lnTo>
                  <a:lnTo>
                    <a:pt x="11240822" y="3030489"/>
                  </a:lnTo>
                  <a:lnTo>
                    <a:pt x="0" y="3030489"/>
                  </a:lnTo>
                  <a:close/>
                </a:path>
              </a:pathLst>
            </a:cu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121408"/>
            <a:ext cx="6510528" cy="3578352"/>
          </a:xfrm>
        </p:spPr>
        <p:txBody>
          <a:bodyPr/>
          <a:lstStyle>
            <a:lvl1pPr marL="0" indent="0">
              <a:buNone/>
              <a:defRPr sz="1800"/>
            </a:lvl1pPr>
            <a:lvl2pPr marL="283464">
              <a:defRPr sz="1800"/>
            </a:lvl2pPr>
            <a:lvl3pPr marL="566928">
              <a:defRPr sz="1600"/>
            </a:lvl3pPr>
            <a:lvl4pPr marL="758952">
              <a:defRPr sz="1400"/>
            </a:lvl4pPr>
            <a:lvl5pPr marL="1042416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3602100-4B1B-08F9-3FE3-A3951551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1" name="Freeform 65">
            <a:extLst>
              <a:ext uri="{FF2B5EF4-FFF2-40B4-BE49-F238E27FC236}">
                <a16:creationId xmlns:a16="http://schemas.microsoft.com/office/drawing/2014/main" id="{232AA84F-639D-A24B-BB67-2694CC069C65}"/>
              </a:ext>
            </a:extLst>
          </p:cNvPr>
          <p:cNvSpPr/>
          <p:nvPr/>
        </p:nvSpPr>
        <p:spPr>
          <a:xfrm>
            <a:off x="838989" y="5178370"/>
            <a:ext cx="2157098" cy="1679630"/>
          </a:xfrm>
          <a:custGeom>
            <a:avLst/>
            <a:gdLst>
              <a:gd name="connsiteX0" fmla="*/ 1078549 w 2157098"/>
              <a:gd name="connsiteY0" fmla="*/ 0 h 1679630"/>
              <a:gd name="connsiteX1" fmla="*/ 2157098 w 2157098"/>
              <a:gd name="connsiteY1" fmla="*/ 1078549 h 1679630"/>
              <a:gd name="connsiteX2" fmla="*/ 2072341 w 2157098"/>
              <a:gd name="connsiteY2" fmla="*/ 1498369 h 1679630"/>
              <a:gd name="connsiteX3" fmla="*/ 1973955 w 2157098"/>
              <a:gd name="connsiteY3" fmla="*/ 1679630 h 1679630"/>
              <a:gd name="connsiteX4" fmla="*/ 183143 w 2157098"/>
              <a:gd name="connsiteY4" fmla="*/ 1679630 h 1679630"/>
              <a:gd name="connsiteX5" fmla="*/ 84758 w 2157098"/>
              <a:gd name="connsiteY5" fmla="*/ 1498369 h 1679630"/>
              <a:gd name="connsiteX6" fmla="*/ 0 w 2157098"/>
              <a:gd name="connsiteY6" fmla="*/ 1078549 h 1679630"/>
              <a:gd name="connsiteX7" fmla="*/ 1078549 w 2157098"/>
              <a:gd name="connsiteY7" fmla="*/ 0 h 167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7098" h="1679630">
                <a:moveTo>
                  <a:pt x="1078549" y="0"/>
                </a:moveTo>
                <a:cubicBezTo>
                  <a:pt x="1674215" y="0"/>
                  <a:pt x="2157098" y="482883"/>
                  <a:pt x="2157098" y="1078549"/>
                </a:cubicBezTo>
                <a:cubicBezTo>
                  <a:pt x="2157098" y="1227466"/>
                  <a:pt x="2126918" y="1369333"/>
                  <a:pt x="2072341" y="1498369"/>
                </a:cubicBezTo>
                <a:lnTo>
                  <a:pt x="1973955" y="1679630"/>
                </a:lnTo>
                <a:lnTo>
                  <a:pt x="183143" y="1679630"/>
                </a:lnTo>
                <a:lnTo>
                  <a:pt x="84758" y="1498369"/>
                </a:lnTo>
                <a:cubicBezTo>
                  <a:pt x="30180" y="1369333"/>
                  <a:pt x="0" y="1227466"/>
                  <a:pt x="0" y="1078549"/>
                </a:cubicBezTo>
                <a:cubicBezTo>
                  <a:pt x="0" y="482883"/>
                  <a:pt x="482883" y="0"/>
                  <a:pt x="1078549" y="0"/>
                </a:cubicBezTo>
                <a:close/>
              </a:path>
            </a:pathLst>
          </a:custGeom>
          <a:solidFill>
            <a:schemeClr val="accent4">
              <a:alpha val="832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9B8E7B-82C3-F9D6-9E34-8F76C40C8539}"/>
              </a:ext>
            </a:extLst>
          </p:cNvPr>
          <p:cNvSpPr/>
          <p:nvPr/>
        </p:nvSpPr>
        <p:spPr>
          <a:xfrm>
            <a:off x="9626717" y="499091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ooter Placeholder 59">
            <a:extLst>
              <a:ext uri="{FF2B5EF4-FFF2-40B4-BE49-F238E27FC236}">
                <a16:creationId xmlns:a16="http://schemas.microsoft.com/office/drawing/2014/main" id="{EACDB755-CEBA-6C68-443D-525463E80D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1" name="Slide Number Placeholder 60">
            <a:extLst>
              <a:ext uri="{FF2B5EF4-FFF2-40B4-BE49-F238E27FC236}">
                <a16:creationId xmlns:a16="http://schemas.microsoft.com/office/drawing/2014/main" id="{307D0F4E-2944-C947-2B6E-0547303F25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239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54A2A46-C45B-ED08-EE41-CEC7D35473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A4EA03-DC7A-CC5C-0E56-20FDFBD152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0012" y="172593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30CC9-5F1C-933D-A4C9-7DCE2F039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304BF9-EDC8-7868-84C1-6CCB690381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FE0970-0DB3-2D10-BEAE-54A52070A1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C668391-E0E0-74A5-F96F-B67ECAE8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28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438912"/>
            <a:ext cx="8762246" cy="1325880"/>
          </a:xfrm>
        </p:spPr>
        <p:txBody>
          <a:bodyPr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596636-128C-4D64-E63E-16619F5CDF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92808"/>
            <a:ext cx="8659368" cy="749808"/>
          </a:xfrm>
          <a:solidFill>
            <a:schemeClr val="accent1">
              <a:lumMod val="75000"/>
            </a:schemeClr>
          </a:solidFill>
        </p:spPr>
        <p:txBody>
          <a:bodyPr lIns="713232" anchor="ctr">
            <a:no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5E065C5-B7CB-9146-3A7C-A6F39CA9B2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3880" y="1792224"/>
            <a:ext cx="960120" cy="9601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D0306DB-B174-37A8-719D-C89F9EE118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2891790"/>
            <a:ext cx="8659368" cy="749808"/>
          </a:xfrm>
          <a:solidFill>
            <a:schemeClr val="accent2">
              <a:lumMod val="75000"/>
            </a:schemeClr>
          </a:solidFill>
        </p:spPr>
        <p:txBody>
          <a:bodyPr lIns="713232" anchor="ctr">
            <a:no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80DBC95-A30E-E3C3-6A02-0DE7F6995B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83880" y="2784348"/>
            <a:ext cx="960120" cy="9601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FF0762B-1AD3-943D-F4CC-9D5CF57405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3890772"/>
            <a:ext cx="8659368" cy="749808"/>
          </a:xfrm>
          <a:solidFill>
            <a:schemeClr val="accent4">
              <a:lumMod val="75000"/>
            </a:schemeClr>
          </a:solidFill>
        </p:spPr>
        <p:txBody>
          <a:bodyPr lIns="713232" anchor="ctr">
            <a:no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51060427-2619-E83D-D977-65854C7AA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83880" y="3776472"/>
            <a:ext cx="960120" cy="9601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B28E366-646A-5633-0E0C-1BB99B27FD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4889754"/>
            <a:ext cx="8659368" cy="749808"/>
          </a:xfrm>
          <a:solidFill>
            <a:schemeClr val="tx1">
              <a:lumMod val="90000"/>
              <a:lumOff val="10000"/>
            </a:schemeClr>
          </a:solidFill>
        </p:spPr>
        <p:txBody>
          <a:bodyPr lIns="713232" anchor="ctr">
            <a:no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2A38A746-8D71-1D08-BD7B-347D1E5985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83880" y="4768596"/>
            <a:ext cx="960120" cy="960120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CB500DDB-4549-EAE1-1AA8-DBD382D2B9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5888736"/>
            <a:ext cx="8659368" cy="749808"/>
          </a:xfrm>
          <a:solidFill>
            <a:schemeClr val="accent3">
              <a:lumMod val="75000"/>
            </a:schemeClr>
          </a:solidFill>
        </p:spPr>
        <p:txBody>
          <a:bodyPr lIns="713232" anchor="ctr">
            <a:no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EC619F49-49DD-DF7B-37A0-6104FF3C2B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3880" y="5760720"/>
            <a:ext cx="960120" cy="9601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161961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 hidden="1">
            <a:extLst>
              <a:ext uri="{FF2B5EF4-FFF2-40B4-BE49-F238E27FC236}">
                <a16:creationId xmlns:a16="http://schemas.microsoft.com/office/drawing/2014/main" id="{25EA7C35-FF1A-FBFD-05A2-718EB0D16B65}"/>
              </a:ext>
            </a:extLst>
          </p:cNvPr>
          <p:cNvSpPr/>
          <p:nvPr/>
        </p:nvSpPr>
        <p:spPr>
          <a:xfrm>
            <a:off x="233681" y="2011679"/>
            <a:ext cx="3195438" cy="3286867"/>
          </a:xfrm>
          <a:custGeom>
            <a:avLst/>
            <a:gdLst>
              <a:gd name="connsiteX0" fmla="*/ 2213 w 9357201"/>
              <a:gd name="connsiteY0" fmla="*/ -650 h 3276674"/>
              <a:gd name="connsiteX1" fmla="*/ 8009370 w 9357201"/>
              <a:gd name="connsiteY1" fmla="*/ -650 h 3276674"/>
              <a:gd name="connsiteX2" fmla="*/ 9359415 w 9357201"/>
              <a:gd name="connsiteY2" fmla="*/ 1355860 h 3276674"/>
              <a:gd name="connsiteX3" fmla="*/ 9359415 w 9357201"/>
              <a:gd name="connsiteY3" fmla="*/ 3276024 h 3276674"/>
              <a:gd name="connsiteX0" fmla="*/ 0 w 9357202"/>
              <a:gd name="connsiteY0" fmla="*/ 33 h 3276707"/>
              <a:gd name="connsiteX1" fmla="*/ 5765524 w 9357202"/>
              <a:gd name="connsiteY1" fmla="*/ 0 h 3276707"/>
              <a:gd name="connsiteX2" fmla="*/ 8007157 w 9357202"/>
              <a:gd name="connsiteY2" fmla="*/ 33 h 3276707"/>
              <a:gd name="connsiteX3" fmla="*/ 9357202 w 9357202"/>
              <a:gd name="connsiteY3" fmla="*/ 1356543 h 3276707"/>
              <a:gd name="connsiteX4" fmla="*/ 9357202 w 9357202"/>
              <a:gd name="connsiteY4" fmla="*/ 3276707 h 3276707"/>
              <a:gd name="connsiteX0" fmla="*/ 0 w 3591678"/>
              <a:gd name="connsiteY0" fmla="*/ 0 h 3276707"/>
              <a:gd name="connsiteX1" fmla="*/ 2241633 w 3591678"/>
              <a:gd name="connsiteY1" fmla="*/ 33 h 3276707"/>
              <a:gd name="connsiteX2" fmla="*/ 3591678 w 3591678"/>
              <a:gd name="connsiteY2" fmla="*/ 1356543 h 3276707"/>
              <a:gd name="connsiteX3" fmla="*/ 3591678 w 3591678"/>
              <a:gd name="connsiteY3" fmla="*/ 3276707 h 3276707"/>
              <a:gd name="connsiteX0" fmla="*/ 0 w 3408798"/>
              <a:gd name="connsiteY0" fmla="*/ 0 h 3276707"/>
              <a:gd name="connsiteX1" fmla="*/ 2058753 w 3408798"/>
              <a:gd name="connsiteY1" fmla="*/ 33 h 3276707"/>
              <a:gd name="connsiteX2" fmla="*/ 3408798 w 3408798"/>
              <a:gd name="connsiteY2" fmla="*/ 1356543 h 3276707"/>
              <a:gd name="connsiteX3" fmla="*/ 3408798 w 3408798"/>
              <a:gd name="connsiteY3" fmla="*/ 3276707 h 3276707"/>
              <a:gd name="connsiteX0" fmla="*/ 0 w 3225918"/>
              <a:gd name="connsiteY0" fmla="*/ 0 h 3286867"/>
              <a:gd name="connsiteX1" fmla="*/ 1875873 w 3225918"/>
              <a:gd name="connsiteY1" fmla="*/ 10193 h 3286867"/>
              <a:gd name="connsiteX2" fmla="*/ 3225918 w 3225918"/>
              <a:gd name="connsiteY2" fmla="*/ 1366703 h 3286867"/>
              <a:gd name="connsiteX3" fmla="*/ 3225918 w 3225918"/>
              <a:gd name="connsiteY3" fmla="*/ 3286867 h 3286867"/>
              <a:gd name="connsiteX0" fmla="*/ 0 w 3195438"/>
              <a:gd name="connsiteY0" fmla="*/ 0 h 3286867"/>
              <a:gd name="connsiteX1" fmla="*/ 1845393 w 3195438"/>
              <a:gd name="connsiteY1" fmla="*/ 10193 h 3286867"/>
              <a:gd name="connsiteX2" fmla="*/ 3195438 w 3195438"/>
              <a:gd name="connsiteY2" fmla="*/ 1366703 h 3286867"/>
              <a:gd name="connsiteX3" fmla="*/ 3195438 w 3195438"/>
              <a:gd name="connsiteY3" fmla="*/ 3286867 h 328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5438" h="3286867">
                <a:moveTo>
                  <a:pt x="0" y="0"/>
                </a:moveTo>
                <a:lnTo>
                  <a:pt x="1845393" y="10193"/>
                </a:lnTo>
                <a:cubicBezTo>
                  <a:pt x="2591000" y="10193"/>
                  <a:pt x="3195438" y="617523"/>
                  <a:pt x="3195438" y="1366703"/>
                </a:cubicBezTo>
                <a:lnTo>
                  <a:pt x="3195438" y="3286867"/>
                </a:lnTo>
              </a:path>
            </a:pathLst>
          </a:custGeom>
          <a:noFill/>
          <a:ln w="510466" cap="sq">
            <a:solidFill>
              <a:srgbClr val="00AA59"/>
            </a:solidFill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Freeform: Shape 23" hidden="1">
            <a:extLst>
              <a:ext uri="{FF2B5EF4-FFF2-40B4-BE49-F238E27FC236}">
                <a16:creationId xmlns:a16="http://schemas.microsoft.com/office/drawing/2014/main" id="{B09E8213-E4A1-3E30-9198-8B68ABEE82B8}"/>
              </a:ext>
            </a:extLst>
          </p:cNvPr>
          <p:cNvSpPr/>
          <p:nvPr/>
        </p:nvSpPr>
        <p:spPr>
          <a:xfrm>
            <a:off x="3429117" y="4725899"/>
            <a:ext cx="8510941" cy="1366196"/>
          </a:xfrm>
          <a:custGeom>
            <a:avLst/>
            <a:gdLst>
              <a:gd name="connsiteX0" fmla="*/ 10980107 w 10977893"/>
              <a:gd name="connsiteY0" fmla="*/ -650 h 1365979"/>
              <a:gd name="connsiteX1" fmla="*/ 10980107 w 10977893"/>
              <a:gd name="connsiteY1" fmla="*/ 789104 h 1365979"/>
              <a:gd name="connsiteX2" fmla="*/ 10357989 w 10977893"/>
              <a:gd name="connsiteY2" fmla="*/ 1365329 h 1365979"/>
              <a:gd name="connsiteX3" fmla="*/ 624331 w 10977893"/>
              <a:gd name="connsiteY3" fmla="*/ 1365329 h 1365979"/>
              <a:gd name="connsiteX4" fmla="*/ 2213 w 10977893"/>
              <a:gd name="connsiteY4" fmla="*/ 789104 h 1365979"/>
              <a:gd name="connsiteX5" fmla="*/ 2213 w 10977893"/>
              <a:gd name="connsiteY5" fmla="*/ -650 h 1365979"/>
              <a:gd name="connsiteX0" fmla="*/ 10977894 w 10977894"/>
              <a:gd name="connsiteY0" fmla="*/ 0 h 1365979"/>
              <a:gd name="connsiteX1" fmla="*/ 10977894 w 10977894"/>
              <a:gd name="connsiteY1" fmla="*/ 789754 h 1365979"/>
              <a:gd name="connsiteX2" fmla="*/ 10355776 w 10977894"/>
              <a:gd name="connsiteY2" fmla="*/ 1365979 h 1365979"/>
              <a:gd name="connsiteX3" fmla="*/ 8724301 w 10977894"/>
              <a:gd name="connsiteY3" fmla="*/ 1362386 h 1365979"/>
              <a:gd name="connsiteX4" fmla="*/ 622118 w 10977894"/>
              <a:gd name="connsiteY4" fmla="*/ 1365979 h 1365979"/>
              <a:gd name="connsiteX5" fmla="*/ 0 w 10977894"/>
              <a:gd name="connsiteY5" fmla="*/ 789754 h 1365979"/>
              <a:gd name="connsiteX6" fmla="*/ 0 w 10977894"/>
              <a:gd name="connsiteY6" fmla="*/ 0 h 1365979"/>
              <a:gd name="connsiteX0" fmla="*/ 10977894 w 10977894"/>
              <a:gd name="connsiteY0" fmla="*/ 789754 h 1365979"/>
              <a:gd name="connsiteX1" fmla="*/ 10355776 w 10977894"/>
              <a:gd name="connsiteY1" fmla="*/ 1365979 h 1365979"/>
              <a:gd name="connsiteX2" fmla="*/ 8724301 w 10977894"/>
              <a:gd name="connsiteY2" fmla="*/ 1362386 h 1365979"/>
              <a:gd name="connsiteX3" fmla="*/ 622118 w 10977894"/>
              <a:gd name="connsiteY3" fmla="*/ 1365979 h 1365979"/>
              <a:gd name="connsiteX4" fmla="*/ 0 w 10977894"/>
              <a:gd name="connsiteY4" fmla="*/ 789754 h 1365979"/>
              <a:gd name="connsiteX5" fmla="*/ 0 w 10977894"/>
              <a:gd name="connsiteY5" fmla="*/ 0 h 1365979"/>
              <a:gd name="connsiteX0" fmla="*/ 10355776 w 10355776"/>
              <a:gd name="connsiteY0" fmla="*/ 1365979 h 1365979"/>
              <a:gd name="connsiteX1" fmla="*/ 8724301 w 10355776"/>
              <a:gd name="connsiteY1" fmla="*/ 1362386 h 1365979"/>
              <a:gd name="connsiteX2" fmla="*/ 622118 w 10355776"/>
              <a:gd name="connsiteY2" fmla="*/ 1365979 h 1365979"/>
              <a:gd name="connsiteX3" fmla="*/ 0 w 10355776"/>
              <a:gd name="connsiteY3" fmla="*/ 789754 h 1365979"/>
              <a:gd name="connsiteX4" fmla="*/ 0 w 10355776"/>
              <a:gd name="connsiteY4" fmla="*/ 0 h 1365979"/>
              <a:gd name="connsiteX0" fmla="*/ 8724301 w 8724301"/>
              <a:gd name="connsiteY0" fmla="*/ 1362386 h 1365979"/>
              <a:gd name="connsiteX1" fmla="*/ 622118 w 8724301"/>
              <a:gd name="connsiteY1" fmla="*/ 1365979 h 1365979"/>
              <a:gd name="connsiteX2" fmla="*/ 0 w 8724301"/>
              <a:gd name="connsiteY2" fmla="*/ 789754 h 1365979"/>
              <a:gd name="connsiteX3" fmla="*/ 0 w 8724301"/>
              <a:gd name="connsiteY3" fmla="*/ 0 h 1365979"/>
              <a:gd name="connsiteX0" fmla="*/ 8510941 w 8510941"/>
              <a:gd name="connsiteY0" fmla="*/ 1366196 h 1366196"/>
              <a:gd name="connsiteX1" fmla="*/ 622118 w 8510941"/>
              <a:gd name="connsiteY1" fmla="*/ 1365979 h 1366196"/>
              <a:gd name="connsiteX2" fmla="*/ 0 w 8510941"/>
              <a:gd name="connsiteY2" fmla="*/ 789754 h 1366196"/>
              <a:gd name="connsiteX3" fmla="*/ 0 w 8510941"/>
              <a:gd name="connsiteY3" fmla="*/ 0 h 136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0941" h="1366196">
                <a:moveTo>
                  <a:pt x="8510941" y="1366196"/>
                </a:moveTo>
                <a:lnTo>
                  <a:pt x="622118" y="1365979"/>
                </a:lnTo>
                <a:cubicBezTo>
                  <a:pt x="278520" y="1365979"/>
                  <a:pt x="0" y="1107979"/>
                  <a:pt x="0" y="789754"/>
                </a:cubicBezTo>
                <a:lnTo>
                  <a:pt x="0" y="0"/>
                </a:lnTo>
              </a:path>
            </a:pathLst>
          </a:custGeom>
          <a:noFill/>
          <a:ln w="510466" cap="sq">
            <a:solidFill>
              <a:srgbClr val="00AA59"/>
            </a:solidFill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67CFF6C-EDBA-8B95-5C93-0B4BB5939B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07" r="12032"/>
          <a:stretch/>
        </p:blipFill>
        <p:spPr>
          <a:xfrm>
            <a:off x="0" y="1779373"/>
            <a:ext cx="12192000" cy="4583992"/>
          </a:xfrm>
          <a:custGeom>
            <a:avLst/>
            <a:gdLst>
              <a:gd name="connsiteX0" fmla="*/ 0 w 12192000"/>
              <a:gd name="connsiteY0" fmla="*/ 0 h 4583992"/>
              <a:gd name="connsiteX1" fmla="*/ 12192000 w 12192000"/>
              <a:gd name="connsiteY1" fmla="*/ 0 h 4583992"/>
              <a:gd name="connsiteX2" fmla="*/ 12192000 w 12192000"/>
              <a:gd name="connsiteY2" fmla="*/ 2190264 h 4583992"/>
              <a:gd name="connsiteX3" fmla="*/ 12187938 w 12192000"/>
              <a:gd name="connsiteY3" fmla="*/ 2190264 h 4583992"/>
              <a:gd name="connsiteX4" fmla="*/ 12187938 w 12192000"/>
              <a:gd name="connsiteY4" fmla="*/ 4583992 h 4583992"/>
              <a:gd name="connsiteX5" fmla="*/ 0 w 12192000"/>
              <a:gd name="connsiteY5" fmla="*/ 4583992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583992">
                <a:moveTo>
                  <a:pt x="0" y="0"/>
                </a:moveTo>
                <a:lnTo>
                  <a:pt x="12192000" y="0"/>
                </a:lnTo>
                <a:lnTo>
                  <a:pt x="12192000" y="2190264"/>
                </a:lnTo>
                <a:lnTo>
                  <a:pt x="12187938" y="2190264"/>
                </a:lnTo>
                <a:lnTo>
                  <a:pt x="12187938" y="4583992"/>
                </a:lnTo>
                <a:lnTo>
                  <a:pt x="0" y="4583992"/>
                </a:lnTo>
                <a:close/>
              </a:path>
            </a:pathLst>
          </a:cu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FEFD686-81C7-A517-F1C0-0C3D3EF340F2}"/>
              </a:ext>
            </a:extLst>
          </p:cNvPr>
          <p:cNvSpPr/>
          <p:nvPr/>
        </p:nvSpPr>
        <p:spPr>
          <a:xfrm>
            <a:off x="767250" y="3628115"/>
            <a:ext cx="1628275" cy="1628275"/>
          </a:xfrm>
          <a:prstGeom prst="ellipse">
            <a:avLst/>
          </a:prstGeom>
          <a:solidFill>
            <a:schemeClr val="accent4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032612E-888F-3F52-2DF9-1A7FC1C33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72707"/>
          <a:stretch>
            <a:fillRect/>
          </a:stretch>
        </p:blipFill>
        <p:spPr>
          <a:xfrm>
            <a:off x="5315713" y="5020135"/>
            <a:ext cx="6718341" cy="1871772"/>
          </a:xfrm>
          <a:custGeom>
            <a:avLst/>
            <a:gdLst>
              <a:gd name="connsiteX0" fmla="*/ 0 w 6718341"/>
              <a:gd name="connsiteY0" fmla="*/ 0 h 1871772"/>
              <a:gd name="connsiteX1" fmla="*/ 6718341 w 6718341"/>
              <a:gd name="connsiteY1" fmla="*/ 0 h 1871772"/>
              <a:gd name="connsiteX2" fmla="*/ 6718341 w 6718341"/>
              <a:gd name="connsiteY2" fmla="*/ 1871772 h 1871772"/>
              <a:gd name="connsiteX3" fmla="*/ 0 w 6718341"/>
              <a:gd name="connsiteY3" fmla="*/ 1871772 h 187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8341" h="1871772">
                <a:moveTo>
                  <a:pt x="0" y="0"/>
                </a:moveTo>
                <a:lnTo>
                  <a:pt x="6718341" y="0"/>
                </a:lnTo>
                <a:lnTo>
                  <a:pt x="6718341" y="1871772"/>
                </a:lnTo>
                <a:lnTo>
                  <a:pt x="0" y="1871772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CA6479C-DB58-C182-DA46-646A89A79A6F}"/>
              </a:ext>
            </a:extLst>
          </p:cNvPr>
          <p:cNvSpPr/>
          <p:nvPr/>
        </p:nvSpPr>
        <p:spPr>
          <a:xfrm>
            <a:off x="11469607" y="5904458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0F0BF7-907A-B0C3-5845-78EDA851891C}"/>
              </a:ext>
            </a:extLst>
          </p:cNvPr>
          <p:cNvSpPr/>
          <p:nvPr/>
        </p:nvSpPr>
        <p:spPr>
          <a:xfrm>
            <a:off x="3000866" y="2411479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D287EAB-26E8-C8AF-6CB0-D37B7CB37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165" t="77500"/>
          <a:stretch>
            <a:fillRect/>
          </a:stretch>
        </p:blipFill>
        <p:spPr>
          <a:xfrm flipH="1">
            <a:off x="7732665" y="0"/>
            <a:ext cx="4459335" cy="1543022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5323F-6D74-29FA-F04C-027DF280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744" y="2304288"/>
            <a:ext cx="5513832" cy="2432304"/>
          </a:xfrm>
        </p:spPr>
        <p:txBody>
          <a:bodyPr anchor="t">
            <a:no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2744" y="1885193"/>
            <a:ext cx="5943600" cy="41148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109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336" y="722376"/>
            <a:ext cx="8870656" cy="76498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404872"/>
            <a:ext cx="10716768" cy="36301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33A32FC-3A65-2B5F-2625-0FE903CD37D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DFD42C5-F2A8-2017-93FA-4A8F8A7CB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16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phic 38">
            <a:extLst>
              <a:ext uri="{FF2B5EF4-FFF2-40B4-BE49-F238E27FC236}">
                <a16:creationId xmlns:a16="http://schemas.microsoft.com/office/drawing/2014/main" id="{0FA7F5A0-ECAD-A574-6649-C54801870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6427" r="82873"/>
          <a:stretch>
            <a:fillRect/>
          </a:stretch>
        </p:blipFill>
        <p:spPr>
          <a:xfrm>
            <a:off x="9233628" y="1"/>
            <a:ext cx="2958372" cy="6105105"/>
          </a:xfrm>
          <a:custGeom>
            <a:avLst/>
            <a:gdLst>
              <a:gd name="connsiteX0" fmla="*/ 0 w 2958372"/>
              <a:gd name="connsiteY0" fmla="*/ 0 h 6105105"/>
              <a:gd name="connsiteX1" fmla="*/ 2958372 w 2958372"/>
              <a:gd name="connsiteY1" fmla="*/ 0 h 6105105"/>
              <a:gd name="connsiteX2" fmla="*/ 2958372 w 2958372"/>
              <a:gd name="connsiteY2" fmla="*/ 6105105 h 6105105"/>
              <a:gd name="connsiteX3" fmla="*/ 0 w 2958372"/>
              <a:gd name="connsiteY3" fmla="*/ 6105105 h 610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8372" h="6105105">
                <a:moveTo>
                  <a:pt x="0" y="0"/>
                </a:moveTo>
                <a:lnTo>
                  <a:pt x="2958372" y="0"/>
                </a:lnTo>
                <a:lnTo>
                  <a:pt x="2958372" y="6105105"/>
                </a:lnTo>
                <a:lnTo>
                  <a:pt x="0" y="6105105"/>
                </a:lnTo>
                <a:close/>
              </a:path>
            </a:pathLst>
          </a:cu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8CD520B-B465-7A6D-37C4-8A060446902D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4684B3-A8D3-6A9A-C264-95DFAD1C3FCE}"/>
              </a:ext>
            </a:extLst>
          </p:cNvPr>
          <p:cNvSpPr/>
          <p:nvPr/>
        </p:nvSpPr>
        <p:spPr>
          <a:xfrm>
            <a:off x="9300014" y="263397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336" y="722376"/>
            <a:ext cx="8870656" cy="7649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221992"/>
            <a:ext cx="828446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1E68FE-16F1-5C98-AEF6-0EAB9EA632CA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8727F01E-45EF-F70F-2A04-1EA69A24634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388A650-32E8-11EC-26EE-D260D1953D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136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raphic 76">
            <a:extLst>
              <a:ext uri="{FF2B5EF4-FFF2-40B4-BE49-F238E27FC236}">
                <a16:creationId xmlns:a16="http://schemas.microsoft.com/office/drawing/2014/main" id="{527CC80A-3410-5824-B06B-C4176A6BF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145" t="-169" r="45423" b="28675"/>
          <a:stretch/>
        </p:blipFill>
        <p:spPr>
          <a:xfrm>
            <a:off x="-1" y="3467101"/>
            <a:ext cx="12192001" cy="3390899"/>
          </a:xfrm>
          <a:custGeom>
            <a:avLst/>
            <a:gdLst>
              <a:gd name="connsiteX0" fmla="*/ 0 w 12192001"/>
              <a:gd name="connsiteY0" fmla="*/ 0 h 3390899"/>
              <a:gd name="connsiteX1" fmla="*/ 12192001 w 12192001"/>
              <a:gd name="connsiteY1" fmla="*/ 0 h 3390899"/>
              <a:gd name="connsiteX2" fmla="*/ 12192001 w 12192001"/>
              <a:gd name="connsiteY2" fmla="*/ 2324100 h 3390899"/>
              <a:gd name="connsiteX3" fmla="*/ 12192001 w 12192001"/>
              <a:gd name="connsiteY3" fmla="*/ 3390899 h 3390899"/>
              <a:gd name="connsiteX4" fmla="*/ 0 w 12192001"/>
              <a:gd name="connsiteY4" fmla="*/ 3390899 h 3390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3390899">
                <a:moveTo>
                  <a:pt x="0" y="0"/>
                </a:moveTo>
                <a:lnTo>
                  <a:pt x="12192001" y="0"/>
                </a:lnTo>
                <a:lnTo>
                  <a:pt x="12192001" y="2324100"/>
                </a:lnTo>
                <a:lnTo>
                  <a:pt x="12192001" y="3390899"/>
                </a:lnTo>
                <a:lnTo>
                  <a:pt x="0" y="3390899"/>
                </a:lnTo>
                <a:close/>
              </a:path>
            </a:pathLst>
          </a:cu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CB607447-86F1-863F-176B-E0B78D243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16152"/>
            <a:ext cx="8951976" cy="3191256"/>
          </a:xfrm>
        </p:spPr>
        <p:txBody>
          <a:bodyPr anchor="t">
            <a:noAutofit/>
          </a:bodyPr>
          <a:lstStyle>
            <a:lvl1pPr>
              <a:defRPr sz="5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7" name="Graphic 12">
            <a:extLst>
              <a:ext uri="{FF2B5EF4-FFF2-40B4-BE49-F238E27FC236}">
                <a16:creationId xmlns:a16="http://schemas.microsoft.com/office/drawing/2014/main" id="{E5105AB7-2E65-757B-FF2B-CFE19C5C87B7}"/>
              </a:ext>
            </a:extLst>
          </p:cNvPr>
          <p:cNvSpPr/>
          <p:nvPr userDrawn="1"/>
        </p:nvSpPr>
        <p:spPr>
          <a:xfrm rot="5400000" flipV="1">
            <a:off x="8634864" y="3426822"/>
            <a:ext cx="6355080" cy="2810"/>
          </a:xfrm>
          <a:custGeom>
            <a:avLst/>
            <a:gdLst>
              <a:gd name="connsiteX0" fmla="*/ 13912003 w 13911910"/>
              <a:gd name="connsiteY0" fmla="*/ 95 h 2810"/>
              <a:gd name="connsiteX1" fmla="*/ 93 w 13911910"/>
              <a:gd name="connsiteY1" fmla="*/ 95 h 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11910" h="2810">
                <a:moveTo>
                  <a:pt x="13912003" y="95"/>
                </a:moveTo>
                <a:lnTo>
                  <a:pt x="93" y="95"/>
                </a:lnTo>
              </a:path>
            </a:pathLst>
          </a:custGeom>
          <a:noFill/>
          <a:ln w="508812" cap="sq">
            <a:solidFill>
              <a:schemeClr val="accent3">
                <a:alpha val="84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9" name="Graphic 12">
            <a:extLst>
              <a:ext uri="{FF2B5EF4-FFF2-40B4-BE49-F238E27FC236}">
                <a16:creationId xmlns:a16="http://schemas.microsoft.com/office/drawing/2014/main" id="{ECA42036-662E-03F7-941F-EDA42BEA5EDE}"/>
              </a:ext>
            </a:extLst>
          </p:cNvPr>
          <p:cNvSpPr/>
          <p:nvPr userDrawn="1"/>
        </p:nvSpPr>
        <p:spPr>
          <a:xfrm rot="5400000" flipV="1">
            <a:off x="7913504" y="3426822"/>
            <a:ext cx="6355080" cy="2810"/>
          </a:xfrm>
          <a:custGeom>
            <a:avLst/>
            <a:gdLst>
              <a:gd name="connsiteX0" fmla="*/ 13912003 w 13911910"/>
              <a:gd name="connsiteY0" fmla="*/ 95 h 2810"/>
              <a:gd name="connsiteX1" fmla="*/ 93 w 13911910"/>
              <a:gd name="connsiteY1" fmla="*/ 95 h 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11910" h="2810">
                <a:moveTo>
                  <a:pt x="13912003" y="95"/>
                </a:moveTo>
                <a:lnTo>
                  <a:pt x="93" y="95"/>
                </a:lnTo>
              </a:path>
            </a:pathLst>
          </a:custGeom>
          <a:noFill/>
          <a:ln w="508812" cap="sq">
            <a:solidFill>
              <a:schemeClr val="accent3">
                <a:alpha val="84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Freeform 47">
            <a:extLst>
              <a:ext uri="{FF2B5EF4-FFF2-40B4-BE49-F238E27FC236}">
                <a16:creationId xmlns:a16="http://schemas.microsoft.com/office/drawing/2014/main" id="{B90A79D3-C4F3-1056-F590-BFED7F28BC72}"/>
              </a:ext>
            </a:extLst>
          </p:cNvPr>
          <p:cNvSpPr/>
          <p:nvPr/>
        </p:nvSpPr>
        <p:spPr>
          <a:xfrm>
            <a:off x="685799" y="5342013"/>
            <a:ext cx="2157098" cy="1515987"/>
          </a:xfrm>
          <a:custGeom>
            <a:avLst/>
            <a:gdLst>
              <a:gd name="connsiteX0" fmla="*/ 1078549 w 2157098"/>
              <a:gd name="connsiteY0" fmla="*/ 0 h 1515987"/>
              <a:gd name="connsiteX1" fmla="*/ 2157098 w 2157098"/>
              <a:gd name="connsiteY1" fmla="*/ 1078549 h 1515987"/>
              <a:gd name="connsiteX2" fmla="*/ 2072340 w 2157098"/>
              <a:gd name="connsiteY2" fmla="*/ 1498369 h 1515987"/>
              <a:gd name="connsiteX3" fmla="*/ 2062778 w 2157098"/>
              <a:gd name="connsiteY3" fmla="*/ 1515987 h 1515987"/>
              <a:gd name="connsiteX4" fmla="*/ 94321 w 2157098"/>
              <a:gd name="connsiteY4" fmla="*/ 1515987 h 1515987"/>
              <a:gd name="connsiteX5" fmla="*/ 84758 w 2157098"/>
              <a:gd name="connsiteY5" fmla="*/ 1498369 h 1515987"/>
              <a:gd name="connsiteX6" fmla="*/ 0 w 2157098"/>
              <a:gd name="connsiteY6" fmla="*/ 1078549 h 1515987"/>
              <a:gd name="connsiteX7" fmla="*/ 1078549 w 2157098"/>
              <a:gd name="connsiteY7" fmla="*/ 0 h 151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7098" h="1515987">
                <a:moveTo>
                  <a:pt x="1078549" y="0"/>
                </a:moveTo>
                <a:cubicBezTo>
                  <a:pt x="1674215" y="0"/>
                  <a:pt x="2157098" y="482883"/>
                  <a:pt x="2157098" y="1078549"/>
                </a:cubicBezTo>
                <a:cubicBezTo>
                  <a:pt x="2157098" y="1227466"/>
                  <a:pt x="2126918" y="1369333"/>
                  <a:pt x="2072340" y="1498369"/>
                </a:cubicBezTo>
                <a:lnTo>
                  <a:pt x="2062778" y="1515987"/>
                </a:lnTo>
                <a:lnTo>
                  <a:pt x="94321" y="1515987"/>
                </a:lnTo>
                <a:lnTo>
                  <a:pt x="84758" y="1498369"/>
                </a:lnTo>
                <a:cubicBezTo>
                  <a:pt x="30180" y="1369333"/>
                  <a:pt x="0" y="1227466"/>
                  <a:pt x="0" y="1078549"/>
                </a:cubicBezTo>
                <a:cubicBezTo>
                  <a:pt x="0" y="482883"/>
                  <a:pt x="482883" y="0"/>
                  <a:pt x="1078549" y="0"/>
                </a:cubicBezTo>
                <a:close/>
              </a:path>
            </a:pathLst>
          </a:custGeom>
          <a:solidFill>
            <a:schemeClr val="accent4">
              <a:alpha val="832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1FFE4B3-23C8-22B1-E231-C5753166B687}"/>
              </a:ext>
            </a:extLst>
          </p:cNvPr>
          <p:cNvSpPr/>
          <p:nvPr/>
        </p:nvSpPr>
        <p:spPr>
          <a:xfrm>
            <a:off x="10905848" y="106306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Graphic 25" hidden="1">
            <a:extLst>
              <a:ext uri="{FF2B5EF4-FFF2-40B4-BE49-F238E27FC236}">
                <a16:creationId xmlns:a16="http://schemas.microsoft.com/office/drawing/2014/main" id="{422E8005-83A8-3555-6EFB-842E78C629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62"/>
          <a:stretch/>
        </p:blipFill>
        <p:spPr>
          <a:xfrm>
            <a:off x="-6187440" y="1779373"/>
            <a:ext cx="20888725" cy="4583992"/>
          </a:xfrm>
          <a:custGeom>
            <a:avLst/>
            <a:gdLst>
              <a:gd name="connsiteX0" fmla="*/ 6153662 w 20854947"/>
              <a:gd name="connsiteY0" fmla="*/ 0 h 4583992"/>
              <a:gd name="connsiteX1" fmla="*/ 20854947 w 20854947"/>
              <a:gd name="connsiteY1" fmla="*/ 0 h 4583992"/>
              <a:gd name="connsiteX2" fmla="*/ 20854947 w 20854947"/>
              <a:gd name="connsiteY2" fmla="*/ 2190264 h 4583992"/>
              <a:gd name="connsiteX3" fmla="*/ 18345663 w 20854947"/>
              <a:gd name="connsiteY3" fmla="*/ 2190264 h 4583992"/>
              <a:gd name="connsiteX4" fmla="*/ 18345663 w 20854947"/>
              <a:gd name="connsiteY4" fmla="*/ 4583992 h 4583992"/>
              <a:gd name="connsiteX5" fmla="*/ 0 w 20854947"/>
              <a:gd name="connsiteY5" fmla="*/ 4583992 h 4583992"/>
              <a:gd name="connsiteX6" fmla="*/ 0 w 20854947"/>
              <a:gd name="connsiteY6" fmla="*/ 4313374 h 4583992"/>
              <a:gd name="connsiteX7" fmla="*/ 6153662 w 20854947"/>
              <a:gd name="connsiteY7" fmla="*/ 4313374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54947" h="4583992">
                <a:moveTo>
                  <a:pt x="6153662" y="0"/>
                </a:moveTo>
                <a:lnTo>
                  <a:pt x="20854947" y="0"/>
                </a:lnTo>
                <a:lnTo>
                  <a:pt x="20854947" y="2190264"/>
                </a:lnTo>
                <a:lnTo>
                  <a:pt x="18345663" y="2190264"/>
                </a:lnTo>
                <a:lnTo>
                  <a:pt x="18345663" y="4583992"/>
                </a:lnTo>
                <a:lnTo>
                  <a:pt x="0" y="4583992"/>
                </a:lnTo>
                <a:lnTo>
                  <a:pt x="0" y="4313374"/>
                </a:lnTo>
                <a:lnTo>
                  <a:pt x="6153662" y="4313374"/>
                </a:ln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4581144"/>
            <a:ext cx="6510528" cy="36576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6D8E3E3-8A4C-591F-3DAB-1D6E46AA4DB9}"/>
              </a:ext>
            </a:extLst>
          </p:cNvPr>
          <p:cNvSpPr/>
          <p:nvPr userDrawn="1"/>
        </p:nvSpPr>
        <p:spPr>
          <a:xfrm>
            <a:off x="11626517" y="106306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267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-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EA91DE6-3A10-8EDA-34AB-D931B1792C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8116"/>
          <a:stretch>
            <a:fillRect/>
          </a:stretch>
        </p:blipFill>
        <p:spPr>
          <a:xfrm rot="5400000" flipH="1">
            <a:off x="9476084" y="1778851"/>
            <a:ext cx="4393983" cy="773351"/>
          </a:xfrm>
          <a:custGeom>
            <a:avLst/>
            <a:gdLst>
              <a:gd name="connsiteX0" fmla="*/ 4393983 w 4393983"/>
              <a:gd name="connsiteY0" fmla="*/ 773351 h 773351"/>
              <a:gd name="connsiteX1" fmla="*/ 4393983 w 4393983"/>
              <a:gd name="connsiteY1" fmla="*/ 0 h 773351"/>
              <a:gd name="connsiteX2" fmla="*/ 0 w 4393983"/>
              <a:gd name="connsiteY2" fmla="*/ 0 h 773351"/>
              <a:gd name="connsiteX3" fmla="*/ 0 w 4393983"/>
              <a:gd name="connsiteY3" fmla="*/ 773351 h 77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3983" h="773351">
                <a:moveTo>
                  <a:pt x="4393983" y="773351"/>
                </a:moveTo>
                <a:lnTo>
                  <a:pt x="4393983" y="0"/>
                </a:lnTo>
                <a:lnTo>
                  <a:pt x="0" y="0"/>
                </a:lnTo>
                <a:lnTo>
                  <a:pt x="0" y="773351"/>
                </a:lnTo>
                <a:close/>
              </a:path>
            </a:pathLst>
          </a:cu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06608174-ED17-1D4B-48DF-EA532646C797}"/>
              </a:ext>
            </a:extLst>
          </p:cNvPr>
          <p:cNvSpPr/>
          <p:nvPr userDrawn="1"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itle 74">
            <a:extLst>
              <a:ext uri="{FF2B5EF4-FFF2-40B4-BE49-F238E27FC236}">
                <a16:creationId xmlns:a16="http://schemas.microsoft.com/office/drawing/2014/main" id="{45C7CFA5-6EFF-944C-B5AF-96795687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41AE0A6-2671-E79C-548D-3AA4D5D9CB11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2152D0E-B03D-CC17-D0CC-650AE3953FCF}"/>
              </a:ext>
            </a:extLst>
          </p:cNvPr>
          <p:cNvCxnSpPr>
            <a:cxnSpLocks/>
          </p:cNvCxnSpPr>
          <p:nvPr userDrawn="1"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phic 82">
            <a:extLst>
              <a:ext uri="{FF2B5EF4-FFF2-40B4-BE49-F238E27FC236}">
                <a16:creationId xmlns:a16="http://schemas.microsoft.com/office/drawing/2014/main" id="{65438DF6-6622-6EE4-F01A-D199CAE96D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712EE3B-E131-C405-FCA7-8263094DF01B}"/>
              </a:ext>
            </a:extLst>
          </p:cNvPr>
          <p:cNvCxnSpPr>
            <a:cxnSpLocks/>
          </p:cNvCxnSpPr>
          <p:nvPr userDrawn="1"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3A3CEC7E-9097-B8E8-85C0-CDDB2AE614D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956"/>
          <a:stretch>
            <a:fillRect/>
          </a:stretch>
        </p:blipFill>
        <p:spPr>
          <a:xfrm>
            <a:off x="6471911" y="2707661"/>
            <a:ext cx="5744279" cy="766881"/>
          </a:xfrm>
          <a:custGeom>
            <a:avLst/>
            <a:gdLst>
              <a:gd name="connsiteX0" fmla="*/ 0 w 5744279"/>
              <a:gd name="connsiteY0" fmla="*/ 0 h 766881"/>
              <a:gd name="connsiteX1" fmla="*/ 5744279 w 5744279"/>
              <a:gd name="connsiteY1" fmla="*/ 0 h 766881"/>
              <a:gd name="connsiteX2" fmla="*/ 5744279 w 5744279"/>
              <a:gd name="connsiteY2" fmla="*/ 766881 h 766881"/>
              <a:gd name="connsiteX3" fmla="*/ 0 w 5744279"/>
              <a:gd name="connsiteY3" fmla="*/ 766881 h 76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4279" h="766881">
                <a:moveTo>
                  <a:pt x="0" y="0"/>
                </a:moveTo>
                <a:lnTo>
                  <a:pt x="5744279" y="0"/>
                </a:lnTo>
                <a:lnTo>
                  <a:pt x="5744279" y="766881"/>
                </a:lnTo>
                <a:lnTo>
                  <a:pt x="0" y="766881"/>
                </a:lnTo>
                <a:close/>
              </a:path>
            </a:pathLst>
          </a:cu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6DCF26E-2BB7-CA60-73C4-CC02E6B54E8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5255"/>
          <a:stretch>
            <a:fillRect/>
          </a:stretch>
        </p:blipFill>
        <p:spPr>
          <a:xfrm>
            <a:off x="-50829" y="2707661"/>
            <a:ext cx="5240777" cy="766881"/>
          </a:xfrm>
          <a:custGeom>
            <a:avLst/>
            <a:gdLst>
              <a:gd name="connsiteX0" fmla="*/ 0 w 5240777"/>
              <a:gd name="connsiteY0" fmla="*/ 0 h 766881"/>
              <a:gd name="connsiteX1" fmla="*/ 5240777 w 5240777"/>
              <a:gd name="connsiteY1" fmla="*/ 0 h 766881"/>
              <a:gd name="connsiteX2" fmla="*/ 5240777 w 5240777"/>
              <a:gd name="connsiteY2" fmla="*/ 766881 h 766881"/>
              <a:gd name="connsiteX3" fmla="*/ 0 w 5240777"/>
              <a:gd name="connsiteY3" fmla="*/ 766881 h 76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0777" h="766881">
                <a:moveTo>
                  <a:pt x="0" y="0"/>
                </a:moveTo>
                <a:lnTo>
                  <a:pt x="5240777" y="0"/>
                </a:lnTo>
                <a:lnTo>
                  <a:pt x="5240777" y="766881"/>
                </a:lnTo>
                <a:lnTo>
                  <a:pt x="0" y="766881"/>
                </a:lnTo>
                <a:close/>
              </a:path>
            </a:pathLst>
          </a:cu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0074BFB-1FF4-E27D-E273-B30A1A926B24}"/>
              </a:ext>
            </a:extLst>
          </p:cNvPr>
          <p:cNvSpPr/>
          <p:nvPr userDrawn="1"/>
        </p:nvSpPr>
        <p:spPr>
          <a:xfrm>
            <a:off x="4032611" y="2039801"/>
            <a:ext cx="1989036" cy="1989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14380A-B062-A581-202E-A9250F901047}"/>
              </a:ext>
            </a:extLst>
          </p:cNvPr>
          <p:cNvSpPr/>
          <p:nvPr userDrawn="1"/>
        </p:nvSpPr>
        <p:spPr>
          <a:xfrm>
            <a:off x="6170354" y="2039801"/>
            <a:ext cx="1989036" cy="19890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2440E0-AFFD-74CD-6BF4-1208AAECF546}"/>
              </a:ext>
            </a:extLst>
          </p:cNvPr>
          <p:cNvSpPr/>
          <p:nvPr userDrawn="1"/>
        </p:nvSpPr>
        <p:spPr>
          <a:xfrm>
            <a:off x="6170354" y="4362518"/>
            <a:ext cx="1989036" cy="19890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F24E9A-60F5-6DAB-FE7A-37F79F6F9AA9}"/>
              </a:ext>
            </a:extLst>
          </p:cNvPr>
          <p:cNvSpPr/>
          <p:nvPr userDrawn="1"/>
        </p:nvSpPr>
        <p:spPr>
          <a:xfrm>
            <a:off x="4032612" y="4362518"/>
            <a:ext cx="1989036" cy="1989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E4234E63-55EE-8BC8-D5B8-C9346AA39037}"/>
              </a:ext>
            </a:extLst>
          </p:cNvPr>
          <p:cNvSpPr/>
          <p:nvPr userDrawn="1"/>
        </p:nvSpPr>
        <p:spPr>
          <a:xfrm>
            <a:off x="624057" y="4000974"/>
            <a:ext cx="4046047" cy="1354794"/>
          </a:xfrm>
          <a:custGeom>
            <a:avLst/>
            <a:gdLst>
              <a:gd name="connsiteX0" fmla="*/ 0 w 4046047"/>
              <a:gd name="connsiteY0" fmla="*/ 0 h 1354794"/>
              <a:gd name="connsiteX1" fmla="*/ 4046047 w 4046047"/>
              <a:gd name="connsiteY1" fmla="*/ 530971 h 1354794"/>
              <a:gd name="connsiteX2" fmla="*/ 4046047 w 4046047"/>
              <a:gd name="connsiteY2" fmla="*/ 1354794 h 1354794"/>
              <a:gd name="connsiteX3" fmla="*/ 620191 w 4046047"/>
              <a:gd name="connsiteY3" fmla="*/ 1354794 h 1354794"/>
              <a:gd name="connsiteX4" fmla="*/ 0 w 4046047"/>
              <a:gd name="connsiteY4" fmla="*/ 783283 h 1354794"/>
              <a:gd name="connsiteX0" fmla="*/ 4046047 w 4137487"/>
              <a:gd name="connsiteY0" fmla="*/ 530971 h 1354794"/>
              <a:gd name="connsiteX1" fmla="*/ 4046047 w 4137487"/>
              <a:gd name="connsiteY1" fmla="*/ 1354794 h 1354794"/>
              <a:gd name="connsiteX2" fmla="*/ 620191 w 4137487"/>
              <a:gd name="connsiteY2" fmla="*/ 1354794 h 1354794"/>
              <a:gd name="connsiteX3" fmla="*/ 0 w 4137487"/>
              <a:gd name="connsiteY3" fmla="*/ 783283 h 1354794"/>
              <a:gd name="connsiteX4" fmla="*/ 0 w 4137487"/>
              <a:gd name="connsiteY4" fmla="*/ 0 h 1354794"/>
              <a:gd name="connsiteX5" fmla="*/ 4137487 w 4137487"/>
              <a:gd name="connsiteY5" fmla="*/ 622411 h 1354794"/>
              <a:gd name="connsiteX0" fmla="*/ 4046047 w 4137487"/>
              <a:gd name="connsiteY0" fmla="*/ 1354794 h 1354794"/>
              <a:gd name="connsiteX1" fmla="*/ 620191 w 4137487"/>
              <a:gd name="connsiteY1" fmla="*/ 1354794 h 1354794"/>
              <a:gd name="connsiteX2" fmla="*/ 0 w 4137487"/>
              <a:gd name="connsiteY2" fmla="*/ 783283 h 1354794"/>
              <a:gd name="connsiteX3" fmla="*/ 0 w 4137487"/>
              <a:gd name="connsiteY3" fmla="*/ 0 h 1354794"/>
              <a:gd name="connsiteX4" fmla="*/ 4137487 w 4137487"/>
              <a:gd name="connsiteY4" fmla="*/ 622411 h 1354794"/>
              <a:gd name="connsiteX0" fmla="*/ 4046047 w 4046047"/>
              <a:gd name="connsiteY0" fmla="*/ 1354794 h 1354794"/>
              <a:gd name="connsiteX1" fmla="*/ 620191 w 4046047"/>
              <a:gd name="connsiteY1" fmla="*/ 1354794 h 1354794"/>
              <a:gd name="connsiteX2" fmla="*/ 0 w 4046047"/>
              <a:gd name="connsiteY2" fmla="*/ 783283 h 1354794"/>
              <a:gd name="connsiteX3" fmla="*/ 0 w 4046047"/>
              <a:gd name="connsiteY3" fmla="*/ 0 h 13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047" h="1354794">
                <a:moveTo>
                  <a:pt x="4046047" y="1354794"/>
                </a:moveTo>
                <a:lnTo>
                  <a:pt x="620191" y="1354794"/>
                </a:lnTo>
                <a:cubicBezTo>
                  <a:pt x="277669" y="1354794"/>
                  <a:pt x="0" y="1098920"/>
                  <a:pt x="0" y="783283"/>
                </a:cubicBez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8">
            <a:extLst>
              <a:ext uri="{FF2B5EF4-FFF2-40B4-BE49-F238E27FC236}">
                <a16:creationId xmlns:a16="http://schemas.microsoft.com/office/drawing/2014/main" id="{9F752DEF-757A-19B9-7805-B7A70E94C5F2}"/>
              </a:ext>
            </a:extLst>
          </p:cNvPr>
          <p:cNvSpPr/>
          <p:nvPr userDrawn="1"/>
        </p:nvSpPr>
        <p:spPr>
          <a:xfrm flipH="1">
            <a:off x="544607" y="2735191"/>
            <a:ext cx="80439" cy="1697503"/>
          </a:xfrm>
          <a:custGeom>
            <a:avLst/>
            <a:gdLst>
              <a:gd name="connsiteX0" fmla="*/ 973027 w 5838044"/>
              <a:gd name="connsiteY0" fmla="*/ 0 h 7382204"/>
              <a:gd name="connsiteX1" fmla="*/ 4865018 w 5838044"/>
              <a:gd name="connsiteY1" fmla="*/ 0 h 7382204"/>
              <a:gd name="connsiteX2" fmla="*/ 5838044 w 5838044"/>
              <a:gd name="connsiteY2" fmla="*/ 973027 h 7382204"/>
              <a:gd name="connsiteX3" fmla="*/ 5838044 w 5838044"/>
              <a:gd name="connsiteY3" fmla="*/ 7382204 h 7382204"/>
              <a:gd name="connsiteX4" fmla="*/ 0 w 5838044"/>
              <a:gd name="connsiteY4" fmla="*/ 7382204 h 7382204"/>
              <a:gd name="connsiteX5" fmla="*/ 0 w 5838044"/>
              <a:gd name="connsiteY5" fmla="*/ 973027 h 7382204"/>
              <a:gd name="connsiteX6" fmla="*/ 973027 w 5838044"/>
              <a:gd name="connsiteY6" fmla="*/ 0 h 7382204"/>
              <a:gd name="connsiteX0" fmla="*/ 973027 w 5838044"/>
              <a:gd name="connsiteY0" fmla="*/ 0 h 7382204"/>
              <a:gd name="connsiteX1" fmla="*/ 4865018 w 5838044"/>
              <a:gd name="connsiteY1" fmla="*/ 0 h 7382204"/>
              <a:gd name="connsiteX2" fmla="*/ 5838044 w 5838044"/>
              <a:gd name="connsiteY2" fmla="*/ 973027 h 7382204"/>
              <a:gd name="connsiteX3" fmla="*/ 0 w 5838044"/>
              <a:gd name="connsiteY3" fmla="*/ 7382204 h 7382204"/>
              <a:gd name="connsiteX4" fmla="*/ 0 w 5838044"/>
              <a:gd name="connsiteY4" fmla="*/ 973027 h 7382204"/>
              <a:gd name="connsiteX5" fmla="*/ 973027 w 5838044"/>
              <a:gd name="connsiteY5" fmla="*/ 0 h 7382204"/>
              <a:gd name="connsiteX0" fmla="*/ 5838044 w 5929484"/>
              <a:gd name="connsiteY0" fmla="*/ 973027 h 7382204"/>
              <a:gd name="connsiteX1" fmla="*/ 0 w 5929484"/>
              <a:gd name="connsiteY1" fmla="*/ 7382204 h 7382204"/>
              <a:gd name="connsiteX2" fmla="*/ 0 w 5929484"/>
              <a:gd name="connsiteY2" fmla="*/ 973027 h 7382204"/>
              <a:gd name="connsiteX3" fmla="*/ 973027 w 5929484"/>
              <a:gd name="connsiteY3" fmla="*/ 0 h 7382204"/>
              <a:gd name="connsiteX4" fmla="*/ 4865018 w 5929484"/>
              <a:gd name="connsiteY4" fmla="*/ 0 h 7382204"/>
              <a:gd name="connsiteX5" fmla="*/ 5929484 w 5929484"/>
              <a:gd name="connsiteY5" fmla="*/ 1064467 h 7382204"/>
              <a:gd name="connsiteX0" fmla="*/ 5838044 w 5996391"/>
              <a:gd name="connsiteY0" fmla="*/ 973027 h 7382204"/>
              <a:gd name="connsiteX1" fmla="*/ 0 w 5996391"/>
              <a:gd name="connsiteY1" fmla="*/ 7382204 h 7382204"/>
              <a:gd name="connsiteX2" fmla="*/ 0 w 5996391"/>
              <a:gd name="connsiteY2" fmla="*/ 973027 h 7382204"/>
              <a:gd name="connsiteX3" fmla="*/ 973027 w 5996391"/>
              <a:gd name="connsiteY3" fmla="*/ 0 h 7382204"/>
              <a:gd name="connsiteX4" fmla="*/ 4865018 w 5996391"/>
              <a:gd name="connsiteY4" fmla="*/ 0 h 7382204"/>
              <a:gd name="connsiteX5" fmla="*/ 5996391 w 5996391"/>
              <a:gd name="connsiteY5" fmla="*/ 819140 h 7382204"/>
              <a:gd name="connsiteX0" fmla="*/ 5771136 w 5996391"/>
              <a:gd name="connsiteY0" fmla="*/ 4764441 h 7382204"/>
              <a:gd name="connsiteX1" fmla="*/ 0 w 5996391"/>
              <a:gd name="connsiteY1" fmla="*/ 7382204 h 7382204"/>
              <a:gd name="connsiteX2" fmla="*/ 0 w 5996391"/>
              <a:gd name="connsiteY2" fmla="*/ 973027 h 7382204"/>
              <a:gd name="connsiteX3" fmla="*/ 973027 w 5996391"/>
              <a:gd name="connsiteY3" fmla="*/ 0 h 7382204"/>
              <a:gd name="connsiteX4" fmla="*/ 4865018 w 5996391"/>
              <a:gd name="connsiteY4" fmla="*/ 0 h 7382204"/>
              <a:gd name="connsiteX5" fmla="*/ 5996391 w 5996391"/>
              <a:gd name="connsiteY5" fmla="*/ 819140 h 7382204"/>
              <a:gd name="connsiteX0" fmla="*/ 0 w 5996391"/>
              <a:gd name="connsiteY0" fmla="*/ 7382204 h 7382204"/>
              <a:gd name="connsiteX1" fmla="*/ 0 w 5996391"/>
              <a:gd name="connsiteY1" fmla="*/ 973027 h 7382204"/>
              <a:gd name="connsiteX2" fmla="*/ 973027 w 5996391"/>
              <a:gd name="connsiteY2" fmla="*/ 0 h 7382204"/>
              <a:gd name="connsiteX3" fmla="*/ 4865018 w 5996391"/>
              <a:gd name="connsiteY3" fmla="*/ 0 h 7382204"/>
              <a:gd name="connsiteX4" fmla="*/ 5996391 w 5996391"/>
              <a:gd name="connsiteY4" fmla="*/ 819140 h 7382204"/>
              <a:gd name="connsiteX0" fmla="*/ 0 w 4865018"/>
              <a:gd name="connsiteY0" fmla="*/ 7382204 h 7382204"/>
              <a:gd name="connsiteX1" fmla="*/ 0 w 4865018"/>
              <a:gd name="connsiteY1" fmla="*/ 973027 h 7382204"/>
              <a:gd name="connsiteX2" fmla="*/ 973027 w 4865018"/>
              <a:gd name="connsiteY2" fmla="*/ 0 h 7382204"/>
              <a:gd name="connsiteX3" fmla="*/ 4865018 w 4865018"/>
              <a:gd name="connsiteY3" fmla="*/ 0 h 7382204"/>
              <a:gd name="connsiteX0" fmla="*/ 0 w 973027"/>
              <a:gd name="connsiteY0" fmla="*/ 7382204 h 7382204"/>
              <a:gd name="connsiteX1" fmla="*/ 0 w 973027"/>
              <a:gd name="connsiteY1" fmla="*/ 973027 h 7382204"/>
              <a:gd name="connsiteX2" fmla="*/ 973027 w 973027"/>
              <a:gd name="connsiteY2" fmla="*/ 0 h 7382204"/>
              <a:gd name="connsiteX0" fmla="*/ 0 w 0"/>
              <a:gd name="connsiteY0" fmla="*/ 6409177 h 6409177"/>
              <a:gd name="connsiteX1" fmla="*/ 0 w 0"/>
              <a:gd name="connsiteY1" fmla="*/ 0 h 640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409177">
                <a:moveTo>
                  <a:pt x="0" y="6409177"/>
                </a:move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0">
            <a:extLst>
              <a:ext uri="{FF2B5EF4-FFF2-40B4-BE49-F238E27FC236}">
                <a16:creationId xmlns:a16="http://schemas.microsoft.com/office/drawing/2014/main" id="{6010C008-0418-12FF-A80A-05ECF85F5EB6}"/>
              </a:ext>
            </a:extLst>
          </p:cNvPr>
          <p:cNvSpPr/>
          <p:nvPr userDrawn="1"/>
        </p:nvSpPr>
        <p:spPr>
          <a:xfrm flipH="1">
            <a:off x="7620566" y="3973595"/>
            <a:ext cx="4046047" cy="1354794"/>
          </a:xfrm>
          <a:custGeom>
            <a:avLst/>
            <a:gdLst>
              <a:gd name="connsiteX0" fmla="*/ 0 w 4046047"/>
              <a:gd name="connsiteY0" fmla="*/ 0 h 1354794"/>
              <a:gd name="connsiteX1" fmla="*/ 4046047 w 4046047"/>
              <a:gd name="connsiteY1" fmla="*/ 530971 h 1354794"/>
              <a:gd name="connsiteX2" fmla="*/ 4046047 w 4046047"/>
              <a:gd name="connsiteY2" fmla="*/ 1354794 h 1354794"/>
              <a:gd name="connsiteX3" fmla="*/ 620191 w 4046047"/>
              <a:gd name="connsiteY3" fmla="*/ 1354794 h 1354794"/>
              <a:gd name="connsiteX4" fmla="*/ 0 w 4046047"/>
              <a:gd name="connsiteY4" fmla="*/ 783283 h 1354794"/>
              <a:gd name="connsiteX0" fmla="*/ 4046047 w 4137487"/>
              <a:gd name="connsiteY0" fmla="*/ 530971 h 1354794"/>
              <a:gd name="connsiteX1" fmla="*/ 4046047 w 4137487"/>
              <a:gd name="connsiteY1" fmla="*/ 1354794 h 1354794"/>
              <a:gd name="connsiteX2" fmla="*/ 620191 w 4137487"/>
              <a:gd name="connsiteY2" fmla="*/ 1354794 h 1354794"/>
              <a:gd name="connsiteX3" fmla="*/ 0 w 4137487"/>
              <a:gd name="connsiteY3" fmla="*/ 783283 h 1354794"/>
              <a:gd name="connsiteX4" fmla="*/ 0 w 4137487"/>
              <a:gd name="connsiteY4" fmla="*/ 0 h 1354794"/>
              <a:gd name="connsiteX5" fmla="*/ 4137487 w 4137487"/>
              <a:gd name="connsiteY5" fmla="*/ 622411 h 1354794"/>
              <a:gd name="connsiteX0" fmla="*/ 4046047 w 4137487"/>
              <a:gd name="connsiteY0" fmla="*/ 1354794 h 1354794"/>
              <a:gd name="connsiteX1" fmla="*/ 620191 w 4137487"/>
              <a:gd name="connsiteY1" fmla="*/ 1354794 h 1354794"/>
              <a:gd name="connsiteX2" fmla="*/ 0 w 4137487"/>
              <a:gd name="connsiteY2" fmla="*/ 783283 h 1354794"/>
              <a:gd name="connsiteX3" fmla="*/ 0 w 4137487"/>
              <a:gd name="connsiteY3" fmla="*/ 0 h 1354794"/>
              <a:gd name="connsiteX4" fmla="*/ 4137487 w 4137487"/>
              <a:gd name="connsiteY4" fmla="*/ 622411 h 1354794"/>
              <a:gd name="connsiteX0" fmla="*/ 4046047 w 4046047"/>
              <a:gd name="connsiteY0" fmla="*/ 1354794 h 1354794"/>
              <a:gd name="connsiteX1" fmla="*/ 620191 w 4046047"/>
              <a:gd name="connsiteY1" fmla="*/ 1354794 h 1354794"/>
              <a:gd name="connsiteX2" fmla="*/ 0 w 4046047"/>
              <a:gd name="connsiteY2" fmla="*/ 783283 h 1354794"/>
              <a:gd name="connsiteX3" fmla="*/ 0 w 4046047"/>
              <a:gd name="connsiteY3" fmla="*/ 0 h 13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047" h="1354794">
                <a:moveTo>
                  <a:pt x="4046047" y="1354794"/>
                </a:moveTo>
                <a:lnTo>
                  <a:pt x="620191" y="1354794"/>
                </a:lnTo>
                <a:cubicBezTo>
                  <a:pt x="277669" y="1354794"/>
                  <a:pt x="0" y="1098920"/>
                  <a:pt x="0" y="783283"/>
                </a:cubicBez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59EEBCDC-BA3F-5868-75D6-7EB2B87115C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59986"/>
          <a:stretch>
            <a:fillRect/>
          </a:stretch>
        </p:blipFill>
        <p:spPr>
          <a:xfrm>
            <a:off x="0" y="1420643"/>
            <a:ext cx="1014082" cy="1648983"/>
          </a:xfrm>
          <a:custGeom>
            <a:avLst/>
            <a:gdLst>
              <a:gd name="connsiteX0" fmla="*/ 0 w 1014082"/>
              <a:gd name="connsiteY0" fmla="*/ 0 h 1648983"/>
              <a:gd name="connsiteX1" fmla="*/ 1014082 w 1014082"/>
              <a:gd name="connsiteY1" fmla="*/ 0 h 1648983"/>
              <a:gd name="connsiteX2" fmla="*/ 1014082 w 1014082"/>
              <a:gd name="connsiteY2" fmla="*/ 1648983 h 1648983"/>
              <a:gd name="connsiteX3" fmla="*/ 0 w 1014082"/>
              <a:gd name="connsiteY3" fmla="*/ 1648983 h 164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4082" h="1648983">
                <a:moveTo>
                  <a:pt x="0" y="0"/>
                </a:moveTo>
                <a:lnTo>
                  <a:pt x="1014082" y="0"/>
                </a:lnTo>
                <a:lnTo>
                  <a:pt x="1014082" y="1648983"/>
                </a:lnTo>
                <a:lnTo>
                  <a:pt x="0" y="1648983"/>
                </a:lnTo>
                <a:close/>
              </a:path>
            </a:pathLst>
          </a:cu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5" name="Picture Placeholder 42">
            <a:extLst>
              <a:ext uri="{FF2B5EF4-FFF2-40B4-BE49-F238E27FC236}">
                <a16:creationId xmlns:a16="http://schemas.microsoft.com/office/drawing/2014/main" id="{085DE0BA-CA08-ED26-0A53-02D6FB6197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0203" y="2337393"/>
            <a:ext cx="1389888" cy="138988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42">
            <a:extLst>
              <a:ext uri="{FF2B5EF4-FFF2-40B4-BE49-F238E27FC236}">
                <a16:creationId xmlns:a16="http://schemas.microsoft.com/office/drawing/2014/main" id="{70F05177-1747-10FB-B022-0A36F8F9193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9928" y="2339375"/>
            <a:ext cx="1389888" cy="138988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Text Placeholder 47">
            <a:extLst>
              <a:ext uri="{FF2B5EF4-FFF2-40B4-BE49-F238E27FC236}">
                <a16:creationId xmlns:a16="http://schemas.microsoft.com/office/drawing/2014/main" id="{485E5AFC-758F-34A6-2FEC-6042921AB7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26514" y="5064875"/>
            <a:ext cx="2788920" cy="365760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47">
            <a:extLst>
              <a:ext uri="{FF2B5EF4-FFF2-40B4-BE49-F238E27FC236}">
                <a16:creationId xmlns:a16="http://schemas.microsoft.com/office/drawing/2014/main" id="{298713CC-F6D5-ED75-901B-4121FEC843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71823" y="5032014"/>
            <a:ext cx="2788920" cy="3657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47">
            <a:extLst>
              <a:ext uri="{FF2B5EF4-FFF2-40B4-BE49-F238E27FC236}">
                <a16:creationId xmlns:a16="http://schemas.microsoft.com/office/drawing/2014/main" id="{FD30C172-4265-C1CA-4368-B347D34C9F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26515" y="2795265"/>
            <a:ext cx="2788920" cy="365760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7">
            <a:extLst>
              <a:ext uri="{FF2B5EF4-FFF2-40B4-BE49-F238E27FC236}">
                <a16:creationId xmlns:a16="http://schemas.microsoft.com/office/drawing/2014/main" id="{E6400DD4-A698-8FC3-4A8E-02EA10BB4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71823" y="2794678"/>
            <a:ext cx="2788920" cy="3657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47">
            <a:extLst>
              <a:ext uri="{FF2B5EF4-FFF2-40B4-BE49-F238E27FC236}">
                <a16:creationId xmlns:a16="http://schemas.microsoft.com/office/drawing/2014/main" id="{630E151D-3E22-BE90-7A51-5ED7C9AD7C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98143" y="3085049"/>
            <a:ext cx="2816352" cy="310896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47">
            <a:extLst>
              <a:ext uri="{FF2B5EF4-FFF2-40B4-BE49-F238E27FC236}">
                <a16:creationId xmlns:a16="http://schemas.microsoft.com/office/drawing/2014/main" id="{6A448965-125C-6EED-07B0-E98A656BBF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067" y="3086146"/>
            <a:ext cx="2816352" cy="31089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Picture Placeholder 42">
            <a:extLst>
              <a:ext uri="{FF2B5EF4-FFF2-40B4-BE49-F238E27FC236}">
                <a16:creationId xmlns:a16="http://schemas.microsoft.com/office/drawing/2014/main" id="{9BD10ABF-0CBA-9D6F-30D9-4C5B717D2F6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32186" y="4662092"/>
            <a:ext cx="1389888" cy="13898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3" name="Picture Placeholder 42">
            <a:extLst>
              <a:ext uri="{FF2B5EF4-FFF2-40B4-BE49-F238E27FC236}">
                <a16:creationId xmlns:a16="http://schemas.microsoft.com/office/drawing/2014/main" id="{BA07108E-6273-D8A7-4270-9E51F53721B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69928" y="4662092"/>
            <a:ext cx="1389888" cy="138988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47">
            <a:extLst>
              <a:ext uri="{FF2B5EF4-FFF2-40B4-BE49-F238E27FC236}">
                <a16:creationId xmlns:a16="http://schemas.microsoft.com/office/drawing/2014/main" id="{6E2529DA-6F13-4B74-5C48-2FDB0911FF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84732" y="5337865"/>
            <a:ext cx="2816352" cy="31089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47">
            <a:extLst>
              <a:ext uri="{FF2B5EF4-FFF2-40B4-BE49-F238E27FC236}">
                <a16:creationId xmlns:a16="http://schemas.microsoft.com/office/drawing/2014/main" id="{DDB95F67-F2A0-C836-D292-8E7A6E4B1C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07814" y="5335932"/>
            <a:ext cx="2816352" cy="310896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C414FD-C705-79D9-78A9-63DB36DC2A3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D574B-2DC0-07BF-5573-0917979F78E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80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-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5B61940-E61B-59FA-753F-E3122D288C5B}"/>
              </a:ext>
            </a:extLst>
          </p:cNvPr>
          <p:cNvSpPr/>
          <p:nvPr userDrawn="1"/>
        </p:nvSpPr>
        <p:spPr>
          <a:xfrm>
            <a:off x="1314365" y="1922787"/>
            <a:ext cx="1591489" cy="159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48AA701-7A67-C49D-4314-407AF753DDE7}"/>
              </a:ext>
            </a:extLst>
          </p:cNvPr>
          <p:cNvSpPr/>
          <p:nvPr userDrawn="1"/>
        </p:nvSpPr>
        <p:spPr>
          <a:xfrm>
            <a:off x="3895640" y="1922787"/>
            <a:ext cx="1591489" cy="15914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CC8E6E4-F551-385C-FB82-E0DC1F41683A}"/>
              </a:ext>
            </a:extLst>
          </p:cNvPr>
          <p:cNvSpPr/>
          <p:nvPr userDrawn="1"/>
        </p:nvSpPr>
        <p:spPr>
          <a:xfrm>
            <a:off x="6476915" y="1922787"/>
            <a:ext cx="1591489" cy="159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9C42C5-603C-FCCB-D730-0AD61CFA4CC2}"/>
              </a:ext>
            </a:extLst>
          </p:cNvPr>
          <p:cNvSpPr/>
          <p:nvPr userDrawn="1"/>
        </p:nvSpPr>
        <p:spPr>
          <a:xfrm>
            <a:off x="9058190" y="1922787"/>
            <a:ext cx="1591489" cy="15914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6608174-ED17-1D4B-48DF-EA532646C797}"/>
              </a:ext>
            </a:extLst>
          </p:cNvPr>
          <p:cNvSpPr/>
          <p:nvPr userDrawn="1"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41AE0A6-2671-E79C-548D-3AA4D5D9CB11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2152D0E-B03D-CC17-D0CC-650AE3953FCF}"/>
              </a:ext>
            </a:extLst>
          </p:cNvPr>
          <p:cNvCxnSpPr>
            <a:cxnSpLocks/>
          </p:cNvCxnSpPr>
          <p:nvPr userDrawn="1"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phic 82">
            <a:extLst>
              <a:ext uri="{FF2B5EF4-FFF2-40B4-BE49-F238E27FC236}">
                <a16:creationId xmlns:a16="http://schemas.microsoft.com/office/drawing/2014/main" id="{65438DF6-6622-6EE4-F01A-D199CAE96D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712EE3B-E131-C405-FCA7-8263094DF01B}"/>
              </a:ext>
            </a:extLst>
          </p:cNvPr>
          <p:cNvCxnSpPr>
            <a:cxnSpLocks/>
          </p:cNvCxnSpPr>
          <p:nvPr userDrawn="1"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5" name="Picture Placeholder 42">
            <a:extLst>
              <a:ext uri="{FF2B5EF4-FFF2-40B4-BE49-F238E27FC236}">
                <a16:creationId xmlns:a16="http://schemas.microsoft.com/office/drawing/2014/main" id="{085DE0BA-CA08-ED26-0A53-02D6FB61978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524893" y="2133315"/>
            <a:ext cx="1170432" cy="11704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42">
            <a:extLst>
              <a:ext uri="{FF2B5EF4-FFF2-40B4-BE49-F238E27FC236}">
                <a16:creationId xmlns:a16="http://schemas.microsoft.com/office/drawing/2014/main" id="{70F05177-1747-10FB-B022-0A36F8F9193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4106168" y="2133315"/>
            <a:ext cx="1170432" cy="11704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Text Placeholder 47">
            <a:extLst>
              <a:ext uri="{FF2B5EF4-FFF2-40B4-BE49-F238E27FC236}">
                <a16:creationId xmlns:a16="http://schemas.microsoft.com/office/drawing/2014/main" id="{485E5AFC-758F-34A6-2FEC-6042921AB7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53328" y="3575304"/>
            <a:ext cx="2441448" cy="36576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47">
            <a:extLst>
              <a:ext uri="{FF2B5EF4-FFF2-40B4-BE49-F238E27FC236}">
                <a16:creationId xmlns:a16="http://schemas.microsoft.com/office/drawing/2014/main" id="{298713CC-F6D5-ED75-901B-4121FEC843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1936" y="3575304"/>
            <a:ext cx="2441448" cy="36576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47">
            <a:extLst>
              <a:ext uri="{FF2B5EF4-FFF2-40B4-BE49-F238E27FC236}">
                <a16:creationId xmlns:a16="http://schemas.microsoft.com/office/drawing/2014/main" id="{FD30C172-4265-C1CA-4368-B347D34C9F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6968" y="3575304"/>
            <a:ext cx="2441448" cy="36576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7">
            <a:extLst>
              <a:ext uri="{FF2B5EF4-FFF2-40B4-BE49-F238E27FC236}">
                <a16:creationId xmlns:a16="http://schemas.microsoft.com/office/drawing/2014/main" id="{E6400DD4-A698-8FC3-4A8E-02EA10BB4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74720" y="3575304"/>
            <a:ext cx="2441448" cy="36576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47">
            <a:extLst>
              <a:ext uri="{FF2B5EF4-FFF2-40B4-BE49-F238E27FC236}">
                <a16:creationId xmlns:a16="http://schemas.microsoft.com/office/drawing/2014/main" id="{630E151D-3E22-BE90-7A51-5ED7C9AD7C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6968" y="3867912"/>
            <a:ext cx="2441448" cy="3108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47">
            <a:extLst>
              <a:ext uri="{FF2B5EF4-FFF2-40B4-BE49-F238E27FC236}">
                <a16:creationId xmlns:a16="http://schemas.microsoft.com/office/drawing/2014/main" id="{6A448965-125C-6EED-07B0-E98A656BBF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74720" y="3867912"/>
            <a:ext cx="2441448" cy="3108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Picture Placeholder 42">
            <a:extLst>
              <a:ext uri="{FF2B5EF4-FFF2-40B4-BE49-F238E27FC236}">
                <a16:creationId xmlns:a16="http://schemas.microsoft.com/office/drawing/2014/main" id="{9BD10ABF-0CBA-9D6F-30D9-4C5B717D2F65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6687443" y="2133315"/>
            <a:ext cx="1170432" cy="11704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3" name="Picture Placeholder 42">
            <a:extLst>
              <a:ext uri="{FF2B5EF4-FFF2-40B4-BE49-F238E27FC236}">
                <a16:creationId xmlns:a16="http://schemas.microsoft.com/office/drawing/2014/main" id="{BA07108E-6273-D8A7-4270-9E51F53721B6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268718" y="2133315"/>
            <a:ext cx="1170432" cy="11704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47">
            <a:extLst>
              <a:ext uri="{FF2B5EF4-FFF2-40B4-BE49-F238E27FC236}">
                <a16:creationId xmlns:a16="http://schemas.microsoft.com/office/drawing/2014/main" id="{6E2529DA-6F13-4B74-5C48-2FDB0911FF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31936" y="3867912"/>
            <a:ext cx="2441448" cy="3108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47">
            <a:extLst>
              <a:ext uri="{FF2B5EF4-FFF2-40B4-BE49-F238E27FC236}">
                <a16:creationId xmlns:a16="http://schemas.microsoft.com/office/drawing/2014/main" id="{DDB95F67-F2A0-C836-D292-8E7A6E4B1C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53328" y="3867912"/>
            <a:ext cx="2441448" cy="3108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itle 74">
            <a:extLst>
              <a:ext uri="{FF2B5EF4-FFF2-40B4-BE49-F238E27FC236}">
                <a16:creationId xmlns:a16="http://schemas.microsoft.com/office/drawing/2014/main" id="{45C7CFA5-6EFF-944C-B5AF-96795687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CCB2D5-E906-485E-2E26-F407AF7990EE}"/>
              </a:ext>
            </a:extLst>
          </p:cNvPr>
          <p:cNvSpPr/>
          <p:nvPr userDrawn="1"/>
        </p:nvSpPr>
        <p:spPr>
          <a:xfrm>
            <a:off x="1314365" y="4348233"/>
            <a:ext cx="1591489" cy="15914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08273C2-3AD4-6120-E47A-26DB07BBD95D}"/>
              </a:ext>
            </a:extLst>
          </p:cNvPr>
          <p:cNvSpPr/>
          <p:nvPr userDrawn="1"/>
        </p:nvSpPr>
        <p:spPr>
          <a:xfrm>
            <a:off x="3895640" y="4348233"/>
            <a:ext cx="1591489" cy="159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2F43D3C-5856-8C0F-0F96-72BD06ABE36F}"/>
              </a:ext>
            </a:extLst>
          </p:cNvPr>
          <p:cNvSpPr/>
          <p:nvPr userDrawn="1"/>
        </p:nvSpPr>
        <p:spPr>
          <a:xfrm>
            <a:off x="6476915" y="4348233"/>
            <a:ext cx="1591489" cy="15914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185EECC-2E1F-A706-B285-3F50DE4E325D}"/>
              </a:ext>
            </a:extLst>
          </p:cNvPr>
          <p:cNvSpPr/>
          <p:nvPr userDrawn="1"/>
        </p:nvSpPr>
        <p:spPr>
          <a:xfrm>
            <a:off x="9058190" y="4348233"/>
            <a:ext cx="1591489" cy="159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Picture Placeholder 42">
            <a:extLst>
              <a:ext uri="{FF2B5EF4-FFF2-40B4-BE49-F238E27FC236}">
                <a16:creationId xmlns:a16="http://schemas.microsoft.com/office/drawing/2014/main" id="{68BB68C2-C6BF-C6F9-8006-0D20E4119CDC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524893" y="4558761"/>
            <a:ext cx="1170432" cy="11704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2">
            <a:extLst>
              <a:ext uri="{FF2B5EF4-FFF2-40B4-BE49-F238E27FC236}">
                <a16:creationId xmlns:a16="http://schemas.microsoft.com/office/drawing/2014/main" id="{7ED2CB41-D537-2DB4-7393-38B54A68A24F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106168" y="4558761"/>
            <a:ext cx="1170432" cy="11704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47">
            <a:extLst>
              <a:ext uri="{FF2B5EF4-FFF2-40B4-BE49-F238E27FC236}">
                <a16:creationId xmlns:a16="http://schemas.microsoft.com/office/drawing/2014/main" id="{BBFB738A-B417-1ECD-CD63-3482F41BC56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53328" y="6000750"/>
            <a:ext cx="2441448" cy="36576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7">
            <a:extLst>
              <a:ext uri="{FF2B5EF4-FFF2-40B4-BE49-F238E27FC236}">
                <a16:creationId xmlns:a16="http://schemas.microsoft.com/office/drawing/2014/main" id="{2D5357B5-C3E2-7F93-1D38-5A371EEEF56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31936" y="6000750"/>
            <a:ext cx="2441448" cy="36576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7">
            <a:extLst>
              <a:ext uri="{FF2B5EF4-FFF2-40B4-BE49-F238E27FC236}">
                <a16:creationId xmlns:a16="http://schemas.microsoft.com/office/drawing/2014/main" id="{F3A2EC5D-9943-7E84-56FB-B58A67C0550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6968" y="6000750"/>
            <a:ext cx="2441448" cy="36576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7">
            <a:extLst>
              <a:ext uri="{FF2B5EF4-FFF2-40B4-BE49-F238E27FC236}">
                <a16:creationId xmlns:a16="http://schemas.microsoft.com/office/drawing/2014/main" id="{DE78D7B0-18B2-66C2-EA4E-90629F60BF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74720" y="6000750"/>
            <a:ext cx="2441448" cy="36576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7">
            <a:extLst>
              <a:ext uri="{FF2B5EF4-FFF2-40B4-BE49-F238E27FC236}">
                <a16:creationId xmlns:a16="http://schemas.microsoft.com/office/drawing/2014/main" id="{A171817E-40B4-8D03-2F00-07A0200ABC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6968" y="6293358"/>
            <a:ext cx="2441448" cy="3108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7">
            <a:extLst>
              <a:ext uri="{FF2B5EF4-FFF2-40B4-BE49-F238E27FC236}">
                <a16:creationId xmlns:a16="http://schemas.microsoft.com/office/drawing/2014/main" id="{7CB4D57A-D57F-A9A7-E242-62A0EFB9034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74720" y="6293358"/>
            <a:ext cx="2441448" cy="3108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42">
            <a:extLst>
              <a:ext uri="{FF2B5EF4-FFF2-40B4-BE49-F238E27FC236}">
                <a16:creationId xmlns:a16="http://schemas.microsoft.com/office/drawing/2014/main" id="{CABD2581-C1DD-BCD8-B303-D442E2826A57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6687443" y="4558761"/>
            <a:ext cx="1170432" cy="11704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42">
            <a:extLst>
              <a:ext uri="{FF2B5EF4-FFF2-40B4-BE49-F238E27FC236}">
                <a16:creationId xmlns:a16="http://schemas.microsoft.com/office/drawing/2014/main" id="{69C46305-033A-D1D0-006B-CA534D171213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9268718" y="4558761"/>
            <a:ext cx="1170432" cy="11704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47">
            <a:extLst>
              <a:ext uri="{FF2B5EF4-FFF2-40B4-BE49-F238E27FC236}">
                <a16:creationId xmlns:a16="http://schemas.microsoft.com/office/drawing/2014/main" id="{8A2F0738-422D-8670-FFDD-4DD9CC8579D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631936" y="6293358"/>
            <a:ext cx="2441448" cy="3108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7">
            <a:extLst>
              <a:ext uri="{FF2B5EF4-FFF2-40B4-BE49-F238E27FC236}">
                <a16:creationId xmlns:a16="http://schemas.microsoft.com/office/drawing/2014/main" id="{83236D35-4927-EB6F-1700-660A0790337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053328" y="6293358"/>
            <a:ext cx="2441448" cy="3108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F9D1D0-8763-3145-447C-B59E4A8FC6EC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18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E197C-8454-08AA-A652-357480D98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30FAC-6DFA-F32C-E62D-5C32C06A0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271" y="62344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B62FF-DCC3-B0E5-E9C3-736A70823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51903" y="809244"/>
            <a:ext cx="941832" cy="621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bg2"/>
                </a:solidFill>
              </a:defRPr>
            </a:lvl1pPr>
          </a:lstStyle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EFFBFB-5A27-2D81-3931-C98447651EF4}"/>
              </a:ext>
            </a:extLst>
          </p:cNvPr>
          <p:cNvSpPr/>
          <p:nvPr userDrawn="1"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95E283-E2C6-EE8C-5FC9-96FD9B2DC537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EB7FA7-6E9C-81BB-8E55-A22BFF734E24}"/>
              </a:ext>
            </a:extLst>
          </p:cNvPr>
          <p:cNvCxnSpPr>
            <a:cxnSpLocks/>
          </p:cNvCxnSpPr>
          <p:nvPr userDrawn="1"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>
            <a:extLst>
              <a:ext uri="{FF2B5EF4-FFF2-40B4-BE49-F238E27FC236}">
                <a16:creationId xmlns:a16="http://schemas.microsoft.com/office/drawing/2014/main" id="{77E78B78-C9C0-6811-5C24-BA7F4E612036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F9C8F7F-2A36-A3D8-7C9C-CFDFFF47B82A}"/>
              </a:ext>
            </a:extLst>
          </p:cNvPr>
          <p:cNvCxnSpPr>
            <a:cxnSpLocks/>
          </p:cNvCxnSpPr>
          <p:nvPr userDrawn="1"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59602F-1B68-185F-6DA7-FDDA1F06A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31520"/>
            <a:ext cx="8762246" cy="777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48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8" r:id="rId5"/>
    <p:sldLayoutId id="2147483663" r:id="rId6"/>
    <p:sldLayoutId id="2147483664" r:id="rId7"/>
    <p:sldLayoutId id="2147483659" r:id="rId8"/>
    <p:sldLayoutId id="2147483660" r:id="rId9"/>
    <p:sldLayoutId id="2147483661" r:id="rId10"/>
    <p:sldLayoutId id="2147483652" r:id="rId11"/>
    <p:sldLayoutId id="2147483667" r:id="rId12"/>
    <p:sldLayoutId id="2147483653" r:id="rId13"/>
    <p:sldLayoutId id="2147483668" r:id="rId14"/>
    <p:sldLayoutId id="2147483665" r:id="rId15"/>
    <p:sldLayoutId id="2147483666" r:id="rId16"/>
    <p:sldLayoutId id="2147483654" r:id="rId17"/>
    <p:sldLayoutId id="2147483655" r:id="rId18"/>
    <p:sldLayoutId id="2147483656" r:id="rId19"/>
    <p:sldLayoutId id="2147483657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f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microsoft.com/office/2017/06/relationships/model3d" Target="../media/model3d1.glb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f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015DB9A2-8F9D-D1EF-2331-C8EA08763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0310"/>
            <a:ext cx="4991450" cy="28076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528762-BFD9-B53C-F438-D440DBFD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8584" y="2131517"/>
            <a:ext cx="6528816" cy="1883664"/>
          </a:xfrm>
        </p:spPr>
        <p:txBody>
          <a:bodyPr/>
          <a:lstStyle/>
          <a:p>
            <a:pPr algn="ctr"/>
            <a:r>
              <a:rPr lang="en-US" dirty="0" err="1"/>
              <a:t>VideoClub</a:t>
            </a:r>
            <a:r>
              <a:rPr lang="en-US" dirty="0"/>
              <a:t> SQL </a:t>
            </a:r>
            <a:r>
              <a:rPr lang="en-US" dirty="0" err="1"/>
              <a:t>DataBase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7451B7-2A25-8813-BC77-07DE3529F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4754" y="1628890"/>
            <a:ext cx="5943600" cy="41148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Iñigo Larrea DAFT Oct2022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772C011-8DF2-7BD1-81C4-5AF698C41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417" y="402672"/>
            <a:ext cx="2225375" cy="2306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861D2A-47DF-5F93-DF3C-0D6F26035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634" y="3407328"/>
            <a:ext cx="51435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93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8BD3563-74C4-0E4D-FE4C-A2AA33C3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r>
              <a:rPr lang="en-US" dirty="0"/>
              <a:t> Clean 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0A0DB1-7D8F-A76A-68A0-52B10B5F0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98" y="1589537"/>
            <a:ext cx="7039135" cy="476132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937020-9644-46B2-2224-9A5AFD66D3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EF1DE-337F-5192-8762-CB5AF95380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A811F5-5687-71BB-0041-604C5C1E3DF6}"/>
              </a:ext>
            </a:extLst>
          </p:cNvPr>
          <p:cNvSpPr/>
          <p:nvPr/>
        </p:nvSpPr>
        <p:spPr>
          <a:xfrm>
            <a:off x="4279785" y="4982277"/>
            <a:ext cx="845888" cy="1449357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BCA80-9E06-F842-DEEE-FD2D9845E857}"/>
              </a:ext>
            </a:extLst>
          </p:cNvPr>
          <p:cNvSpPr txBox="1"/>
          <p:nvPr/>
        </p:nvSpPr>
        <p:spPr>
          <a:xfrm>
            <a:off x="6823240" y="2476091"/>
            <a:ext cx="2338535" cy="31393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ES" dirty="0" err="1"/>
              <a:t>Last</a:t>
            </a:r>
            <a:r>
              <a:rPr lang="es-ES" dirty="0"/>
              <a:t> </a:t>
            </a:r>
            <a:r>
              <a:rPr lang="es-ES" dirty="0" err="1"/>
              <a:t>was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create</a:t>
            </a:r>
            <a:r>
              <a:rPr lang="es-ES" dirty="0"/>
              <a:t> a </a:t>
            </a:r>
            <a:r>
              <a:rPr lang="es-ES" dirty="0" err="1"/>
              <a:t>relation</a:t>
            </a:r>
            <a:r>
              <a:rPr lang="es-ES" dirty="0"/>
              <a:t> in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dataframes</a:t>
            </a:r>
            <a:r>
              <a:rPr lang="es-ES" dirty="0"/>
              <a:t> do I </a:t>
            </a:r>
            <a:r>
              <a:rPr lang="es-ES" dirty="0" err="1"/>
              <a:t>could</a:t>
            </a:r>
            <a:r>
              <a:rPr lang="es-ES" dirty="0"/>
              <a:t> </a:t>
            </a:r>
            <a:r>
              <a:rPr lang="es-ES" dirty="0" err="1"/>
              <a:t>extract</a:t>
            </a:r>
            <a:r>
              <a:rPr lang="es-ES" dirty="0"/>
              <a:t> </a:t>
            </a:r>
            <a:r>
              <a:rPr lang="es-ES" dirty="0" err="1"/>
              <a:t>Rental_duration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film </a:t>
            </a:r>
            <a:r>
              <a:rPr lang="es-ES" dirty="0" err="1"/>
              <a:t>Df</a:t>
            </a:r>
            <a:r>
              <a:rPr lang="es-ES" dirty="0"/>
              <a:t> and </a:t>
            </a:r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rental</a:t>
            </a:r>
            <a:r>
              <a:rPr lang="es-ES" dirty="0"/>
              <a:t> </a:t>
            </a:r>
            <a:r>
              <a:rPr lang="es-ES" dirty="0" err="1"/>
              <a:t>Df</a:t>
            </a:r>
            <a:r>
              <a:rPr lang="es-ES" dirty="0"/>
              <a:t> so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was</a:t>
            </a:r>
            <a:r>
              <a:rPr lang="es-ES" dirty="0"/>
              <a:t> </a:t>
            </a:r>
            <a:r>
              <a:rPr lang="es-ES" dirty="0" err="1"/>
              <a:t>easier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relate in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564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D881F-CA86-A4F1-802F-E64731BD2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Dataframes</a:t>
            </a:r>
            <a:br>
              <a:rPr lang="en-US" dirty="0"/>
            </a:br>
            <a:r>
              <a:rPr lang="en-US" dirty="0"/>
              <a:t>Load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86B8B13-65E1-8A15-DD24-A6068576D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619" y="302855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46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D625AD-D853-E707-6C7F-E31923C4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r>
              <a:rPr lang="en-US" dirty="0"/>
              <a:t> Load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B742BF8-0956-7E94-FAF4-D42A92ACE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96F7733-7434-FA95-04A6-9FA221A264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89FD0A-0053-6AF9-7151-B929C2065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" y="2223782"/>
            <a:ext cx="106775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47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D625AD-D853-E707-6C7F-E31923C4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r>
              <a:rPr lang="en-US" dirty="0"/>
              <a:t> Load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B742BF8-0956-7E94-FAF4-D42A92ACE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96F7733-7434-FA95-04A6-9FA221A264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7C657-E837-2781-4C9B-12EF0BA1C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66" y="1685314"/>
            <a:ext cx="8572500" cy="476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FBE7DA-4CB0-491B-4FB7-7BB69390B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721" y="2650589"/>
            <a:ext cx="2943530" cy="330083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Arrow">
                <a:extLst>
                  <a:ext uri="{FF2B5EF4-FFF2-40B4-BE49-F238E27FC236}">
                    <a16:creationId xmlns:a16="http://schemas.microsoft.com/office/drawing/2014/main" id="{5B449AF5-07F3-94BD-66AF-D653FBB65A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9399394"/>
                  </p:ext>
                </p:extLst>
              </p:nvPr>
            </p:nvGraphicFramePr>
            <p:xfrm>
              <a:off x="7639944" y="2969450"/>
              <a:ext cx="2156233" cy="219422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156233" cy="2194228"/>
                    </a:xfrm>
                    <a:prstGeom prst="rect">
                      <a:avLst/>
                    </a:prstGeom>
                  </am3d:spPr>
                  <am3d:camera>
                    <am3d:pos x="0" y="0" z="657032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460460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9510037" ay="3057936" az="-977925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0301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Arrow">
                <a:extLst>
                  <a:ext uri="{FF2B5EF4-FFF2-40B4-BE49-F238E27FC236}">
                    <a16:creationId xmlns:a16="http://schemas.microsoft.com/office/drawing/2014/main" id="{5B449AF5-07F3-94BD-66AF-D653FBB65A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39944" y="2969450"/>
                <a:ext cx="2156233" cy="21942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6139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D881F-CA86-A4F1-802F-E64731BD2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SQL </a:t>
            </a:r>
            <a:r>
              <a:rPr lang="en-US" dirty="0" err="1"/>
              <a:t>fk</a:t>
            </a:r>
            <a:r>
              <a:rPr lang="en-US" dirty="0"/>
              <a:t> Relations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DB78D4D-8832-F425-4676-01BED41CE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284" y="67112"/>
            <a:ext cx="3439385" cy="30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94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88C3-22C9-7AFF-33C5-C94BB8BA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</a:t>
            </a:r>
            <a:r>
              <a:rPr lang="en-US" dirty="0" err="1"/>
              <a:t>fk</a:t>
            </a:r>
            <a:r>
              <a:rPr lang="en-US" dirty="0"/>
              <a:t> Relations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C4B4CEE-5DB4-6994-504B-BF87FCC066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95B11-C76E-DD57-C5B1-8658DCE8DA4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CBA3CF0-C21D-EC18-FEF1-3C90CC3C3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656" y="1630210"/>
            <a:ext cx="6546688" cy="499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37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D881F-CA86-A4F1-802F-E64731BD2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SQL Queries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50CE205-B09E-FDD8-5FA6-4CFF80497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325" y="2304288"/>
            <a:ext cx="2658565" cy="243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75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29A509-992F-8C10-902D-182448B5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QUERIES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A502D19-C614-886C-4945-5880F36E09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46CC291-411B-349C-8657-ED39C084F8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2FD2BB-8E7D-7E17-3E32-D7C9F6401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48" y="1765463"/>
            <a:ext cx="8593691" cy="4650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D59E3-056B-329A-8D5E-5193540362DF}"/>
              </a:ext>
            </a:extLst>
          </p:cNvPr>
          <p:cNvSpPr txBox="1"/>
          <p:nvPr/>
        </p:nvSpPr>
        <p:spPr>
          <a:xfrm>
            <a:off x="6448337" y="3429000"/>
            <a:ext cx="3207391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dirty="0"/>
              <a:t>Time in </a:t>
            </a:r>
            <a:r>
              <a:rPr lang="es-ES" sz="2000" dirty="0" err="1"/>
              <a:t>days</a:t>
            </a:r>
            <a:r>
              <a:rPr lang="es-ES" sz="2000" dirty="0"/>
              <a:t>, </a:t>
            </a:r>
            <a:r>
              <a:rPr lang="es-ES" sz="2000" dirty="0" err="1"/>
              <a:t>hours</a:t>
            </a:r>
            <a:r>
              <a:rPr lang="es-ES" sz="2000" dirty="0"/>
              <a:t> and minutes </a:t>
            </a:r>
            <a:r>
              <a:rPr lang="es-ES" sz="2000" dirty="0" err="1"/>
              <a:t>of</a:t>
            </a:r>
            <a:r>
              <a:rPr lang="es-ES" sz="2000" dirty="0"/>
              <a:t> </a:t>
            </a:r>
            <a:r>
              <a:rPr lang="es-ES" sz="2000" dirty="0" err="1"/>
              <a:t>each</a:t>
            </a:r>
            <a:r>
              <a:rPr lang="es-ES" sz="2000" dirty="0"/>
              <a:t> </a:t>
            </a:r>
            <a:r>
              <a:rPr lang="es-ES" sz="2000" dirty="0" err="1"/>
              <a:t>category</a:t>
            </a:r>
            <a:r>
              <a:rPr lang="es-ES" sz="2000" dirty="0"/>
              <a:t> in </a:t>
            </a:r>
            <a:r>
              <a:rPr lang="es-ES" sz="2000" dirty="0" err="1"/>
              <a:t>the</a:t>
            </a:r>
            <a:r>
              <a:rPr lang="es-ES" sz="2000" dirty="0"/>
              <a:t> film </a:t>
            </a:r>
            <a:r>
              <a:rPr lang="es-ES" sz="2000" dirty="0" err="1"/>
              <a:t>catalog</a:t>
            </a:r>
            <a:r>
              <a:rPr lang="es-ES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3108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29A509-992F-8C10-902D-182448B5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QUERIES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A502D19-C614-886C-4945-5880F36E09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46CC291-411B-349C-8657-ED39C084F8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7D59E3-056B-329A-8D5E-5193540362DF}"/>
              </a:ext>
            </a:extLst>
          </p:cNvPr>
          <p:cNvSpPr txBox="1"/>
          <p:nvPr/>
        </p:nvSpPr>
        <p:spPr>
          <a:xfrm>
            <a:off x="5340990" y="3068274"/>
            <a:ext cx="3207391" cy="16312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dirty="0" err="1"/>
              <a:t>Title</a:t>
            </a:r>
            <a:r>
              <a:rPr lang="es-ES" sz="2000" dirty="0"/>
              <a:t>, </a:t>
            </a:r>
            <a:r>
              <a:rPr lang="es-ES" sz="2000" dirty="0" err="1"/>
              <a:t>category</a:t>
            </a:r>
            <a:r>
              <a:rPr lang="es-ES" sz="2000" dirty="0"/>
              <a:t> and </a:t>
            </a:r>
            <a:r>
              <a:rPr lang="es-ES" sz="2000" dirty="0" err="1"/>
              <a:t>length</a:t>
            </a:r>
            <a:r>
              <a:rPr lang="es-ES" sz="2000" dirty="0"/>
              <a:t> </a:t>
            </a:r>
            <a:r>
              <a:rPr lang="es-ES" sz="2000" dirty="0" err="1"/>
              <a:t>of</a:t>
            </a:r>
            <a:r>
              <a:rPr lang="es-ES" sz="2000" dirty="0"/>
              <a:t> </a:t>
            </a:r>
            <a:r>
              <a:rPr lang="es-ES" sz="2000" dirty="0" err="1"/>
              <a:t>every</a:t>
            </a:r>
            <a:r>
              <a:rPr lang="es-ES" sz="2000" dirty="0"/>
              <a:t> film in </a:t>
            </a:r>
            <a:r>
              <a:rPr lang="es-ES" sz="2000" dirty="0" err="1"/>
              <a:t>the</a:t>
            </a:r>
            <a:r>
              <a:rPr lang="es-ES" sz="2000" dirty="0"/>
              <a:t> film </a:t>
            </a:r>
            <a:r>
              <a:rPr lang="es-ES" sz="2000" dirty="0" err="1"/>
              <a:t>catalog</a:t>
            </a:r>
            <a:r>
              <a:rPr lang="es-ES" sz="2000" dirty="0"/>
              <a:t> </a:t>
            </a:r>
            <a:r>
              <a:rPr lang="es-ES" sz="2000" dirty="0" err="1"/>
              <a:t>that</a:t>
            </a:r>
            <a:r>
              <a:rPr lang="es-ES" sz="2000" dirty="0"/>
              <a:t> </a:t>
            </a:r>
            <a:r>
              <a:rPr lang="es-ES" sz="2000" dirty="0" err="1"/>
              <a:t>is</a:t>
            </a:r>
            <a:r>
              <a:rPr lang="es-ES" sz="2000" dirty="0"/>
              <a:t> </a:t>
            </a:r>
            <a:r>
              <a:rPr lang="es-ES" sz="2000" dirty="0" err="1"/>
              <a:t>from</a:t>
            </a:r>
            <a:r>
              <a:rPr lang="es-ES" sz="2000" dirty="0"/>
              <a:t> PG-13 rating.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8E754-03D2-4D42-E3D9-5E2791859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11" y="1584260"/>
            <a:ext cx="3889734" cy="484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23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29A509-992F-8C10-902D-182448B5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QUERIES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A502D19-C614-886C-4945-5880F36E09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46CC291-411B-349C-8657-ED39C084F8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941B2-8CC7-FF75-B0D9-5B7D34EE5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9" y="1697486"/>
            <a:ext cx="7512003" cy="48066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D59E3-056B-329A-8D5E-5193540362DF}"/>
              </a:ext>
            </a:extLst>
          </p:cNvPr>
          <p:cNvSpPr txBox="1"/>
          <p:nvPr/>
        </p:nvSpPr>
        <p:spPr>
          <a:xfrm>
            <a:off x="6096000" y="3236054"/>
            <a:ext cx="3207391" cy="25545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dirty="0" err="1"/>
              <a:t>Customer_id</a:t>
            </a:r>
            <a:r>
              <a:rPr lang="es-ES" sz="2000" dirty="0"/>
              <a:t> </a:t>
            </a:r>
            <a:r>
              <a:rPr lang="es-ES" sz="2000" dirty="0" err="1"/>
              <a:t>with</a:t>
            </a:r>
            <a:r>
              <a:rPr lang="es-ES" sz="2000" dirty="0"/>
              <a:t> </a:t>
            </a:r>
            <a:r>
              <a:rPr lang="es-ES" sz="2000" dirty="0" err="1"/>
              <a:t>number</a:t>
            </a:r>
            <a:r>
              <a:rPr lang="es-ES" sz="2000" dirty="0"/>
              <a:t> </a:t>
            </a:r>
            <a:r>
              <a:rPr lang="es-ES" sz="2000" dirty="0" err="1"/>
              <a:t>of</a:t>
            </a:r>
            <a:r>
              <a:rPr lang="es-ES" sz="2000" dirty="0"/>
              <a:t> times </a:t>
            </a:r>
            <a:r>
              <a:rPr lang="es-ES" sz="2000" dirty="0" err="1"/>
              <a:t>they</a:t>
            </a:r>
            <a:r>
              <a:rPr lang="es-ES" sz="2000" dirty="0"/>
              <a:t> </a:t>
            </a:r>
            <a:r>
              <a:rPr lang="es-ES" sz="2000" dirty="0" err="1"/>
              <a:t>delayed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return</a:t>
            </a:r>
            <a:r>
              <a:rPr lang="es-ES" sz="2000" dirty="0"/>
              <a:t> </a:t>
            </a:r>
            <a:r>
              <a:rPr lang="es-ES" sz="2000" dirty="0" err="1"/>
              <a:t>of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rental</a:t>
            </a:r>
            <a:r>
              <a:rPr lang="es-ES" sz="2000" dirty="0"/>
              <a:t> and </a:t>
            </a:r>
            <a:r>
              <a:rPr lang="es-ES" sz="2000" dirty="0" err="1"/>
              <a:t>the</a:t>
            </a:r>
            <a:r>
              <a:rPr lang="es-ES" sz="2000" dirty="0"/>
              <a:t> total </a:t>
            </a:r>
            <a:r>
              <a:rPr lang="es-ES" sz="2000" dirty="0" err="1"/>
              <a:t>days</a:t>
            </a:r>
            <a:r>
              <a:rPr lang="es-ES" sz="2000" dirty="0"/>
              <a:t> </a:t>
            </a:r>
            <a:r>
              <a:rPr lang="es-ES" sz="2000" dirty="0" err="1"/>
              <a:t>of</a:t>
            </a:r>
            <a:r>
              <a:rPr lang="es-ES" sz="2000" dirty="0"/>
              <a:t> </a:t>
            </a:r>
            <a:r>
              <a:rPr lang="es-ES" sz="2000" dirty="0" err="1"/>
              <a:t>delay</a:t>
            </a:r>
            <a:r>
              <a:rPr lang="es-ES" sz="2000" dirty="0"/>
              <a:t>. </a:t>
            </a:r>
            <a:r>
              <a:rPr lang="es-ES" sz="2000" dirty="0" err="1"/>
              <a:t>Ordered</a:t>
            </a:r>
            <a:r>
              <a:rPr lang="es-ES" sz="2000" dirty="0"/>
              <a:t> </a:t>
            </a:r>
            <a:r>
              <a:rPr lang="es-ES" sz="2000" dirty="0" err="1"/>
              <a:t>by</a:t>
            </a:r>
            <a:r>
              <a:rPr lang="es-ES" sz="2000" dirty="0"/>
              <a:t> total </a:t>
            </a:r>
            <a:r>
              <a:rPr lang="es-ES" sz="2000" dirty="0" err="1"/>
              <a:t>days</a:t>
            </a:r>
            <a:r>
              <a:rPr lang="es-ES" sz="2000" dirty="0"/>
              <a:t> </a:t>
            </a:r>
            <a:r>
              <a:rPr lang="es-ES" sz="2000" dirty="0" err="1"/>
              <a:t>of</a:t>
            </a:r>
            <a:r>
              <a:rPr lang="es-ES" sz="2000" dirty="0"/>
              <a:t> </a:t>
            </a:r>
            <a:r>
              <a:rPr lang="es-ES" sz="2000" dirty="0" err="1"/>
              <a:t>delay</a:t>
            </a:r>
            <a:r>
              <a:rPr lang="es-ES" sz="2000" dirty="0"/>
              <a:t> and </a:t>
            </a:r>
            <a:r>
              <a:rPr lang="es-ES" sz="2000" dirty="0" err="1"/>
              <a:t>limited</a:t>
            </a:r>
            <a:r>
              <a:rPr lang="es-ES" sz="2000" dirty="0"/>
              <a:t> </a:t>
            </a:r>
            <a:r>
              <a:rPr lang="es-ES" sz="2000" dirty="0" err="1"/>
              <a:t>to</a:t>
            </a:r>
            <a:r>
              <a:rPr lang="es-ES" sz="2000" dirty="0"/>
              <a:t> top 20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9914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D6DF6-5B25-79AF-09F2-0008B7DD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49DED-F98B-AA29-6402-0A09C4EFE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79EAB77-EA1B-845C-B39D-F4147B3C0E4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AF7CB-A8CE-582C-C1DB-E6D72AC69A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r>
              <a:rPr lang="en-US" dirty="0"/>
              <a:t> Clean up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9AD6ED5E-6255-A10D-1B61-1C38A65A01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5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C403DC-3521-3A53-9255-0D192EBD4F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r>
              <a:rPr lang="en-US" dirty="0"/>
              <a:t> Load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725D92A4-EE14-BE47-EFF6-F0FD3F4AE6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F6EA68-2AA8-DF86-685C-EC38431277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SQL </a:t>
            </a:r>
            <a:r>
              <a:rPr lang="en-US" dirty="0" err="1"/>
              <a:t>fk</a:t>
            </a:r>
            <a:r>
              <a:rPr lang="en-US" dirty="0"/>
              <a:t> Relations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7FFFF704-D039-7DC7-A34E-489FEE26CD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15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545FBC-2F5C-8772-F385-63E1035583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SQL Queries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834A08F-B9C1-B3EF-25F5-A69D401C8B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850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29A509-992F-8C10-902D-182448B5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QUERIES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A502D19-C614-886C-4945-5880F36E09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46CC291-411B-349C-8657-ED39C084F8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AD379-F83F-5D00-E7AE-85710C493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49" y="2057358"/>
            <a:ext cx="6833507" cy="36520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D59E3-056B-329A-8D5E-5193540362DF}"/>
              </a:ext>
            </a:extLst>
          </p:cNvPr>
          <p:cNvSpPr txBox="1"/>
          <p:nvPr/>
        </p:nvSpPr>
        <p:spPr>
          <a:xfrm>
            <a:off x="6282612" y="3375528"/>
            <a:ext cx="3207391" cy="10156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dirty="0" err="1"/>
              <a:t>Average</a:t>
            </a:r>
            <a:r>
              <a:rPr lang="es-ES" sz="2000" dirty="0"/>
              <a:t> </a:t>
            </a:r>
            <a:r>
              <a:rPr lang="es-ES" sz="2000" dirty="0" err="1"/>
              <a:t>length</a:t>
            </a:r>
            <a:r>
              <a:rPr lang="es-ES" sz="2000" dirty="0"/>
              <a:t> </a:t>
            </a:r>
            <a:r>
              <a:rPr lang="es-ES" sz="2000" dirty="0" err="1"/>
              <a:t>of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films </a:t>
            </a:r>
            <a:r>
              <a:rPr lang="es-ES" sz="2000" dirty="0" err="1"/>
              <a:t>that</a:t>
            </a:r>
            <a:r>
              <a:rPr lang="es-ES" sz="2000" dirty="0"/>
              <a:t> Zero Cage has </a:t>
            </a:r>
            <a:r>
              <a:rPr lang="es-ES" sz="2000" dirty="0" err="1"/>
              <a:t>acted</a:t>
            </a:r>
            <a:r>
              <a:rPr lang="es-ES" sz="2000" dirty="0"/>
              <a:t> in…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9251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29A509-992F-8C10-902D-182448B5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QUERIES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A502D19-C614-886C-4945-5880F36E09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46CC291-411B-349C-8657-ED39C084F8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4066F2-92CB-6DA8-3403-66080285C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49" y="1689430"/>
            <a:ext cx="4212772" cy="48145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D59E3-056B-329A-8D5E-5193540362DF}"/>
              </a:ext>
            </a:extLst>
          </p:cNvPr>
          <p:cNvSpPr txBox="1"/>
          <p:nvPr/>
        </p:nvSpPr>
        <p:spPr>
          <a:xfrm>
            <a:off x="4236098" y="2929812"/>
            <a:ext cx="4003603" cy="16312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dirty="0" err="1"/>
              <a:t>Number</a:t>
            </a:r>
            <a:r>
              <a:rPr lang="es-ES" sz="2000" dirty="0"/>
              <a:t> </a:t>
            </a:r>
            <a:r>
              <a:rPr lang="es-ES" sz="2000" dirty="0" err="1"/>
              <a:t>of</a:t>
            </a:r>
            <a:r>
              <a:rPr lang="es-ES" sz="2000" dirty="0"/>
              <a:t> times a film </a:t>
            </a:r>
            <a:r>
              <a:rPr lang="es-ES" sz="2000" dirty="0" err="1"/>
              <a:t>with</a:t>
            </a:r>
            <a:r>
              <a:rPr lang="es-ES" sz="2000" dirty="0"/>
              <a:t> </a:t>
            </a:r>
            <a:r>
              <a:rPr lang="es-ES" sz="2000" dirty="0" err="1"/>
              <a:t>rental_rate</a:t>
            </a:r>
            <a:r>
              <a:rPr lang="es-ES" sz="2000" dirty="0"/>
              <a:t> &gt;= 1.99 has </a:t>
            </a:r>
            <a:r>
              <a:rPr lang="es-ES" sz="2000" dirty="0" err="1"/>
              <a:t>been</a:t>
            </a:r>
            <a:r>
              <a:rPr lang="es-ES" sz="2000" dirty="0"/>
              <a:t> </a:t>
            </a:r>
            <a:r>
              <a:rPr lang="es-ES" sz="2000" dirty="0" err="1"/>
              <a:t>rented</a:t>
            </a:r>
            <a:r>
              <a:rPr lang="es-ES" sz="2000" dirty="0"/>
              <a:t> </a:t>
            </a:r>
            <a:r>
              <a:rPr lang="es-ES" sz="2000" dirty="0" err="1"/>
              <a:t>order</a:t>
            </a:r>
            <a:r>
              <a:rPr lang="es-ES" sz="2000" dirty="0"/>
              <a:t> </a:t>
            </a:r>
            <a:r>
              <a:rPr lang="es-ES" sz="2000" dirty="0" err="1"/>
              <a:t>descending</a:t>
            </a:r>
            <a:r>
              <a:rPr lang="es-ES" sz="2000" dirty="0"/>
              <a:t> </a:t>
            </a:r>
            <a:r>
              <a:rPr lang="es-ES" sz="2000" dirty="0" err="1"/>
              <a:t>to</a:t>
            </a:r>
            <a:r>
              <a:rPr lang="es-ES" sz="2000" dirty="0"/>
              <a:t> </a:t>
            </a:r>
            <a:r>
              <a:rPr lang="es-ES" sz="2000" dirty="0" err="1"/>
              <a:t>find</a:t>
            </a:r>
            <a:r>
              <a:rPr lang="es-ES" sz="2000" dirty="0"/>
              <a:t> top20 </a:t>
            </a:r>
            <a:r>
              <a:rPr lang="es-ES" sz="2000" dirty="0" err="1"/>
              <a:t>movies</a:t>
            </a:r>
            <a:r>
              <a:rPr lang="es-ES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1528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45C2F8-2E24-F46B-AC7B-3070B381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A212DC-D3DD-DD6B-D644-0F7B9BA98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5438" y="4278235"/>
            <a:ext cx="5670003" cy="1711504"/>
          </a:xfrm>
        </p:spPr>
        <p:txBody>
          <a:bodyPr>
            <a:normAutofit/>
          </a:bodyPr>
          <a:lstStyle/>
          <a:p>
            <a:r>
              <a:rPr lang="en-US" dirty="0"/>
              <a:t>Iñigo Larrea</a:t>
            </a:r>
          </a:p>
          <a:p>
            <a:r>
              <a:rPr lang="en-US" dirty="0"/>
              <a:t>+34 636566795</a:t>
            </a:r>
          </a:p>
          <a:p>
            <a:r>
              <a:rPr lang="en-US" dirty="0"/>
              <a:t>pombo7676@gmail.com</a:t>
            </a:r>
          </a:p>
          <a:p>
            <a:r>
              <a:rPr lang="en-US" dirty="0"/>
              <a:t>www.linkedin.com/in/inigo-larrea-pombo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750414-C97C-3608-94EF-D298369C9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www.linkedin.com/in/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inigo-larrea-pombo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BA68C4A-D1ED-50D8-68CC-7FC026E2A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719" y="5475318"/>
            <a:ext cx="258719" cy="258719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8FC69BF-1C1C-7439-91B4-99F2BFDFC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507" y="5040149"/>
            <a:ext cx="277405" cy="27740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2D66227-FDAC-4074-CA3B-46344DF29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7891" y="4650632"/>
            <a:ext cx="310635" cy="31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19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BA60034-9E02-4BFF-D46B-98C157D6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09EE273-65DC-EBC2-149C-7BB5726CE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00E35B6-58C6-ABFD-1333-AA1B7702D1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C2FC138-6AAC-1BB3-5978-CC4501DA1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4273990"/>
              </p:ext>
            </p:extLst>
          </p:nvPr>
        </p:nvGraphicFramePr>
        <p:xfrm>
          <a:off x="521980" y="1733758"/>
          <a:ext cx="8924023" cy="3492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43223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D881F-CA86-A4F1-802F-E64731BD2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Dataframes</a:t>
            </a:r>
            <a:r>
              <a:rPr lang="en-US" dirty="0"/>
              <a:t> Clean up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A0F0CAD-1DB1-A000-EAF6-8CA41FE4A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168" y="2768366"/>
            <a:ext cx="2973013" cy="253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51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12737-A68F-E11B-2202-A47582E37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8C53C-345F-4BAB-ED97-1D71A273FC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820D00-EA98-7C52-99E6-377FA9D667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08986E-D42F-68EF-10AC-ED86C72C0CF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A8BD3563-74C4-0E4D-FE4C-A2AA33C3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r>
              <a:rPr lang="en-US" dirty="0"/>
              <a:t> Clean up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937020-9644-46B2-2224-9A5AFD66D3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EF1DE-337F-5192-8762-CB5AF95380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8765B1-41D7-0279-1E7C-1288F0B47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68" y="1955508"/>
            <a:ext cx="10511864" cy="355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2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8BD3563-74C4-0E4D-FE4C-A2AA33C3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r>
              <a:rPr lang="en-US" dirty="0"/>
              <a:t> Clean up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937020-9644-46B2-2224-9A5AFD66D3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EF1DE-337F-5192-8762-CB5AF95380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F91865-B0D6-15FB-0FD2-E7813FEAD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42" y="1857375"/>
            <a:ext cx="5505450" cy="1571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A1EAF9-8608-D6F1-E425-C05EBA8A7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130" y="4041613"/>
            <a:ext cx="6353175" cy="1685925"/>
          </a:xfrm>
          <a:prstGeom prst="rect">
            <a:avLst/>
          </a:prstGeom>
        </p:spPr>
      </p:pic>
      <p:pic>
        <p:nvPicPr>
          <p:cNvPr id="15" name="Graphic 14" descr="Arrow: Rotate left with solid fill">
            <a:extLst>
              <a:ext uri="{FF2B5EF4-FFF2-40B4-BE49-F238E27FC236}">
                <a16:creationId xmlns:a16="http://schemas.microsoft.com/office/drawing/2014/main" id="{B9248169-CFE4-2C8F-2157-B0736EE55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2508154" y="3335540"/>
            <a:ext cx="2519976" cy="25199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F82DFD-83F0-B9EA-AD38-4A8C53B5DE1B}"/>
              </a:ext>
            </a:extLst>
          </p:cNvPr>
          <p:cNvSpPr txBox="1"/>
          <p:nvPr/>
        </p:nvSpPr>
        <p:spPr>
          <a:xfrm>
            <a:off x="109057" y="3684246"/>
            <a:ext cx="25884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accent3">
                    <a:lumMod val="75000"/>
                  </a:schemeClr>
                </a:solidFill>
              </a:rPr>
              <a:t>PROCESS IN THE FOLLOWING SLIDES</a:t>
            </a: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411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8BD3563-74C4-0E4D-FE4C-A2AA33C3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r>
              <a:rPr lang="en-US" dirty="0"/>
              <a:t> Clean up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937020-9644-46B2-2224-9A5AFD66D3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EF1DE-337F-5192-8762-CB5AF95380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9EEAA-A8A4-C761-E432-BD1969A58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56" y="1752730"/>
            <a:ext cx="7143750" cy="4124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5BCA80-9E06-F842-DEEE-FD2D9845E857}"/>
              </a:ext>
            </a:extLst>
          </p:cNvPr>
          <p:cNvSpPr txBox="1"/>
          <p:nvPr/>
        </p:nvSpPr>
        <p:spPr>
          <a:xfrm>
            <a:off x="7432645" y="3269499"/>
            <a:ext cx="1929469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ES" sz="2800" dirty="0" err="1"/>
              <a:t>Reorder</a:t>
            </a:r>
            <a:r>
              <a:rPr lang="es-ES" sz="2800" dirty="0"/>
              <a:t> </a:t>
            </a:r>
            <a:r>
              <a:rPr lang="es-ES" sz="2800" dirty="0" err="1"/>
              <a:t>columns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5882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8BD3563-74C4-0E4D-FE4C-A2AA33C3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r>
              <a:rPr lang="en-US" dirty="0"/>
              <a:t> Clean up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937020-9644-46B2-2224-9A5AFD66D3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4E7BAA-108A-6569-50C2-774A06257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536" y="1835636"/>
            <a:ext cx="4629954" cy="33817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EF1DE-337F-5192-8762-CB5AF95380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BCA80-9E06-F842-DEEE-FD2D9845E857}"/>
              </a:ext>
            </a:extLst>
          </p:cNvPr>
          <p:cNvSpPr txBox="1"/>
          <p:nvPr/>
        </p:nvSpPr>
        <p:spPr>
          <a:xfrm>
            <a:off x="7248088" y="4242622"/>
            <a:ext cx="2784294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ES" sz="2800" dirty="0" err="1"/>
              <a:t>Clean</a:t>
            </a:r>
            <a:r>
              <a:rPr lang="es-ES" sz="2800" dirty="0"/>
              <a:t> Dates so </a:t>
            </a:r>
            <a:r>
              <a:rPr lang="es-ES" sz="2800" dirty="0" err="1"/>
              <a:t>they</a:t>
            </a:r>
            <a:r>
              <a:rPr lang="es-ES" sz="2800" dirty="0"/>
              <a:t> are </a:t>
            </a:r>
            <a:r>
              <a:rPr lang="es-ES" sz="2800" dirty="0" err="1"/>
              <a:t>manageable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71BDF8-7B51-F582-2520-135A04AEF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51" y="1665028"/>
            <a:ext cx="4828258" cy="371004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D97280D-60A9-081A-D4D6-2778D8276DA9}"/>
              </a:ext>
            </a:extLst>
          </p:cNvPr>
          <p:cNvSpPr/>
          <p:nvPr/>
        </p:nvSpPr>
        <p:spPr>
          <a:xfrm>
            <a:off x="4932644" y="3526498"/>
            <a:ext cx="2136479" cy="20127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71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8BD3563-74C4-0E4D-FE4C-A2AA33C3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DataFrames</a:t>
            </a:r>
            <a:r>
              <a:rPr lang="en-US" dirty="0"/>
              <a:t> Clean up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937020-9644-46B2-2224-9A5AFD66D3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EF1DE-337F-5192-8762-CB5AF95380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7B5AFD-11BF-07A7-C059-27CF85A95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" y="1524033"/>
            <a:ext cx="5335398" cy="482682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A811F5-5687-71BB-0041-604C5C1E3DF6}"/>
              </a:ext>
            </a:extLst>
          </p:cNvPr>
          <p:cNvSpPr/>
          <p:nvPr/>
        </p:nvSpPr>
        <p:spPr>
          <a:xfrm>
            <a:off x="4489509" y="4756558"/>
            <a:ext cx="788565" cy="1594299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BCA80-9E06-F842-DEEE-FD2D9845E857}"/>
              </a:ext>
            </a:extLst>
          </p:cNvPr>
          <p:cNvSpPr txBox="1"/>
          <p:nvPr/>
        </p:nvSpPr>
        <p:spPr>
          <a:xfrm>
            <a:off x="2437598" y="2161670"/>
            <a:ext cx="2338535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ES" dirty="0" err="1"/>
              <a:t>Difference</a:t>
            </a:r>
            <a:r>
              <a:rPr lang="es-ES" dirty="0"/>
              <a:t> in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rental</a:t>
            </a:r>
            <a:r>
              <a:rPr lang="es-ES" dirty="0"/>
              <a:t> and </a:t>
            </a:r>
            <a:r>
              <a:rPr lang="es-ES" dirty="0" err="1"/>
              <a:t>return</a:t>
            </a:r>
            <a:r>
              <a:rPr lang="es-ES" dirty="0"/>
              <a:t> date in </a:t>
            </a:r>
            <a:r>
              <a:rPr lang="es-ES" dirty="0" err="1"/>
              <a:t>datetime</a:t>
            </a:r>
            <a:r>
              <a:rPr lang="es-ES" dirty="0"/>
              <a:t> </a:t>
            </a:r>
            <a:r>
              <a:rPr lang="es-ES" dirty="0" err="1"/>
              <a:t>format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62C30C-72CD-7E7C-92A5-EA8FF8AD6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133" y="2176943"/>
            <a:ext cx="7270590" cy="2305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CB690C-FEC3-439F-9597-4240D36FA09D}"/>
              </a:ext>
            </a:extLst>
          </p:cNvPr>
          <p:cNvSpPr txBox="1"/>
          <p:nvPr/>
        </p:nvSpPr>
        <p:spPr>
          <a:xfrm>
            <a:off x="8059620" y="4579098"/>
            <a:ext cx="2338535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Pass </a:t>
            </a:r>
            <a:r>
              <a:rPr lang="es-ES" dirty="0" err="1"/>
              <a:t>Rental_time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integer</a:t>
            </a:r>
            <a:r>
              <a:rPr lang="es-ES" dirty="0"/>
              <a:t> so </a:t>
            </a:r>
            <a:r>
              <a:rPr lang="es-ES" dirty="0" err="1"/>
              <a:t>we</a:t>
            </a:r>
            <a:r>
              <a:rPr lang="es-ES" dirty="0"/>
              <a:t> can use </a:t>
            </a:r>
            <a:r>
              <a:rPr lang="es-ES" dirty="0" err="1"/>
              <a:t>operators</a:t>
            </a:r>
            <a:r>
              <a:rPr lang="es-ES" dirty="0"/>
              <a:t> </a:t>
            </a:r>
            <a:r>
              <a:rPr lang="es-ES" dirty="0" err="1"/>
              <a:t>easy</a:t>
            </a:r>
            <a:r>
              <a:rPr lang="es-E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37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9">
      <a:dk1>
        <a:srgbClr val="231F20"/>
      </a:dk1>
      <a:lt1>
        <a:srgbClr val="FFFFFF"/>
      </a:lt1>
      <a:dk2>
        <a:srgbClr val="231F20"/>
      </a:dk2>
      <a:lt2>
        <a:srgbClr val="FDF9E2"/>
      </a:lt2>
      <a:accent1>
        <a:srgbClr val="FC2834"/>
      </a:accent1>
      <a:accent2>
        <a:srgbClr val="43AAC7"/>
      </a:accent2>
      <a:accent3>
        <a:srgbClr val="00AA59"/>
      </a:accent3>
      <a:accent4>
        <a:srgbClr val="FEA000"/>
      </a:accent4>
      <a:accent5>
        <a:srgbClr val="FDEE6B"/>
      </a:accent5>
      <a:accent6>
        <a:srgbClr val="3266A6"/>
      </a:accent6>
      <a:hlink>
        <a:srgbClr val="FC2734"/>
      </a:hlink>
      <a:folHlink>
        <a:srgbClr val="42AAC7"/>
      </a:folHlink>
    </a:clrScheme>
    <a:fontScheme name="Custom 26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_Design_Win32_SW_v11" id="{D7435ACC-9DD3-4D5B-A984-7326EB7AF7CB}" vid="{7C01AFE1-C5EE-47B6-A71D-62A9F78E44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441F37-C10B-49C7-9131-D813AD6E94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65A588-1D2A-427C-AA32-A236D95C8F8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FB0F111-FD6B-4279-A9B8-A9ADF27746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Metropolitan design</Template>
  <TotalTime>270</TotalTime>
  <Words>331</Words>
  <Application>Microsoft Office PowerPoint</Application>
  <PresentationFormat>Widescreen</PresentationFormat>
  <Paragraphs>86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Arial Black</vt:lpstr>
      <vt:lpstr>Calibri</vt:lpstr>
      <vt:lpstr>Office Theme</vt:lpstr>
      <vt:lpstr>VideoClub SQL DataBase</vt:lpstr>
      <vt:lpstr>Agenda</vt:lpstr>
      <vt:lpstr>Summary</vt:lpstr>
      <vt:lpstr>Dataframes Clean up</vt:lpstr>
      <vt:lpstr>DataFrames Clean up</vt:lpstr>
      <vt:lpstr>DataFrames Clean up</vt:lpstr>
      <vt:lpstr>DataFrames Clean up</vt:lpstr>
      <vt:lpstr>DataFrames Clean up</vt:lpstr>
      <vt:lpstr>DataFrames Clean up</vt:lpstr>
      <vt:lpstr>DataFrames Clean up</vt:lpstr>
      <vt:lpstr>Dataframes Load</vt:lpstr>
      <vt:lpstr>DataFrames Load</vt:lpstr>
      <vt:lpstr>DataFrames Load</vt:lpstr>
      <vt:lpstr>SQL fk Relations</vt:lpstr>
      <vt:lpstr>SQL fk Relations</vt:lpstr>
      <vt:lpstr>SQL Queries</vt:lpstr>
      <vt:lpstr>SQL QUERIES</vt:lpstr>
      <vt:lpstr>SQL QUERIES</vt:lpstr>
      <vt:lpstr>SQL QUERIES</vt:lpstr>
      <vt:lpstr>SQL QUERIES</vt:lpstr>
      <vt:lpstr>SQL QUERIES</vt:lpstr>
      <vt:lpstr>Thank you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VideoClub SQL DataBase</dc:title>
  <dc:creator>Iñigo Larrea Pombo</dc:creator>
  <cp:lastModifiedBy>Iñigo Larrea Pombo</cp:lastModifiedBy>
  <cp:revision>1</cp:revision>
  <dcterms:created xsi:type="dcterms:W3CDTF">2022-11-07T10:44:20Z</dcterms:created>
  <dcterms:modified xsi:type="dcterms:W3CDTF">2022-11-07T20:01:44Z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